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4" r:id="rId7"/>
    <p:sldId id="265" r:id="rId8"/>
    <p:sldId id="266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2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1536-14E1-4F4D-B016-17CCA615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933F-B3C8-48B0-AD91-F40415D7EB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568E6-B8B0-4B05-B9C5-5C7A5688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7BC83-635D-4486-AFC0-307F43D5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09D9-846A-41F7-8089-C244B77B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8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7AE8-4F60-4404-A2B9-AC2885FE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8BF16-CF1F-427C-A452-B8433F11C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935E6-E888-4EEB-8B1F-8F3AD91B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68003-FA30-4A01-B204-4F79E635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082F7-D566-41F2-A990-83B967E3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7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EB8C65-5778-48B3-BE33-1F5ADE653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5E89FA-7BAC-4B2E-BB69-8B5B28662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6B2F4-878D-4D85-A7DB-A483D90A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6A62-565A-497B-A0C6-EDF81A8E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F14E3-3A89-493E-B786-D0917119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587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3EB63-5AAE-40B5-BB66-C51FAED9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478AD-740A-4540-B028-FECAAE714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F807A-328E-40F4-BBEC-CC23B360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F8A77-F34D-4715-B0AB-FE67C7AC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5B43-A542-4753-95F6-38292EF63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3897C-0C80-40B9-B5F0-CDD94303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4608C-F5F4-473F-B489-4EE456E4C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EE46F-D3E9-4F4C-802C-4ECD534DD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37FEA-5580-4CE9-97E0-66DF45A03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9F014-952F-4B62-A3A0-D328DDC8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12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7234-DC0A-4A01-B3E9-43CDBB31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F4F5-3CD4-40C2-BECD-69D874C249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17724F-72FD-403F-8ADF-9FC5F3AA3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74243-EC99-4268-A1CD-4EC0DB90B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5F808-7ED8-4FE3-9ABF-1DFB3300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B3C0B-A076-44F1-A910-BD365098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7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8FE4-B0E7-4BE0-998F-A4CAE9B96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23423-675A-46C8-9B51-63F8315AB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3B411-34A0-4FAA-ABBC-C09551E14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0C80E-C989-4486-B863-D3281FF1E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BBC8B-8119-4984-A421-815614D57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8F1F2C-1D15-4342-86F9-7E2693E8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918A5-A6EE-4188-B1CC-473CA132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CE903-2851-468D-8451-645EF99E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60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5D52-A543-4504-ACEE-37C1221B4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8F38C-8AE0-461B-9E58-015BCCA2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F317F-3278-48CE-A39D-A6B101C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C8E4E-FCE5-4C0D-B45D-33ABA707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92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D0C8F-FAD5-452F-A9EE-96005BCA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14EE5-808D-48B5-A727-9B5AC1E2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58E3B-23B9-4BA8-87EB-52FF2831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6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7B00-E5A2-4DC2-BF7A-38E61E406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DA863-B79A-48C9-AEB7-1ED9C8EE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DC19D-F22A-4BCB-ACFC-15BCD4340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C8F72-FBEA-440C-8FDA-7E5C88976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30EBF-0AFB-4DF2-A2FB-030992D42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2F64D-DCFD-4264-B3CA-6F336379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18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F604-3DDC-4220-9440-26455688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247D9-0FBC-4078-83BA-E1E91B6FDD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C02C8-15FB-40E5-A320-D7388BDAB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4C239-70F9-4685-9723-6B61232D8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BE1F7-A4CC-4EF5-B5FA-9F978BFED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12903-6429-4140-B19D-B0222CE89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1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FD1142-E57C-41C1-8BB8-5CC1C21C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F4005-E5E6-4BC9-8CE8-A88418531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B3DC7-C88B-4642-A51B-60FB67436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8490F-9658-4162-B96A-8BB53AE9A717}" type="datetimeFigureOut">
              <a:rPr lang="en-US" smtClean="0"/>
              <a:t>23/12/2024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18DA-4907-42AC-9A5E-321928BF0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B82A4-8DAD-47B3-B0FB-C62F0147A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BE1AA-AC65-42DC-AB1B-0BECB16B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3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C6F9-59BA-4142-8BB9-3FB48FE5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62469"/>
          </a:xfrm>
        </p:spPr>
        <p:txBody>
          <a:bodyPr/>
          <a:lstStyle/>
          <a:p>
            <a:r>
              <a:rPr lang="en-US"/>
              <a:t>Chỉnh sửa đ</a:t>
            </a:r>
            <a:r>
              <a:rPr lang="vi-VN"/>
              <a:t>ư</a:t>
            </a:r>
            <a:r>
              <a:rPr lang="en-US"/>
              <a:t>ợc hạng mục: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864B60-ED16-4F44-BC65-E433B1C48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74" y="1059283"/>
            <a:ext cx="5277587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50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3D314-2472-4398-8751-6C897217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C6C9F-1F17-4351-90C1-89216E1A7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9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56D47-E75E-44FB-90F1-47C1BE77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 Website: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AC707-6A21-4A43-BB13-1809E5FFD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1551305"/>
            <a:ext cx="10515600" cy="624967"/>
          </a:xfrm>
        </p:spPr>
        <p:txBody>
          <a:bodyPr/>
          <a:lstStyle/>
          <a:p>
            <a:r>
              <a:rPr lang="en-US"/>
              <a:t>https://www.youtube.com/watch?v=WhRcohT71jo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E5FA74-5F97-4E76-9B35-38F3ACB5AB13}"/>
              </a:ext>
            </a:extLst>
          </p:cNvPr>
          <p:cNvSpPr txBox="1"/>
          <p:nvPr/>
        </p:nvSpPr>
        <p:spPr>
          <a:xfrm>
            <a:off x="530352" y="2492820"/>
            <a:ext cx="1071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https://www.youtube.com/watch?v=WhRcohT71jo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600E3F-5020-4473-BF27-47A265137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2" y="3397547"/>
            <a:ext cx="2076740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9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03ADD5-AD77-425A-BFE0-CC99A0CEE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482" y="514392"/>
            <a:ext cx="4177646" cy="535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429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72EDF5-BC1E-430C-BFA9-59C76FFFB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97" y="942387"/>
            <a:ext cx="3652161" cy="457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76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1281-C941-4A1F-9474-98E620A13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BF52F-E7D4-4BAC-9DE4-741A75CAC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91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1381-0816-48C7-8F7D-1F15B0702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FCA31-CE85-4CB4-AA96-F769FF530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78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7DBE-9376-44B7-BCEA-C3A0CD16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88AD5-0F51-4F55-8362-C29B37CC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563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C0E76-31D5-40D7-8C4D-945614D45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FF5EE-8BE2-4CAC-A909-41D58390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48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569B7-8BDB-4005-B173-8F98BE90B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1D44-86BD-41D2-BF7C-93B2CF439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19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37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Chỉnh sửa được hạng mục:</vt:lpstr>
      <vt:lpstr>Link Website: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Chỉnh sửa được hạng mục:</dc:title>
  <dc:creator>Dang Van Doan</dc:creator>
  <cp:lastModifiedBy>Dang Van Doan</cp:lastModifiedBy>
  <cp:revision>7</cp:revision>
  <dcterms:created xsi:type="dcterms:W3CDTF">2024-10-19T03:45:10Z</dcterms:created>
  <dcterms:modified xsi:type="dcterms:W3CDTF">2024-12-23T07:02:14Z</dcterms:modified>
</cp:coreProperties>
</file>