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4" r:id="rId16"/>
    <p:sldId id="275" r:id="rId17"/>
    <p:sldId id="276" r:id="rId18"/>
    <p:sldId id="268" r:id="rId19"/>
    <p:sldId id="269" r:id="rId20"/>
    <p:sldId id="277" r:id="rId21"/>
    <p:sldId id="278" r:id="rId22"/>
    <p:sldId id="279" r:id="rId23"/>
    <p:sldId id="280" r:id="rId24"/>
    <p:sldId id="281" r:id="rId25"/>
    <p:sldId id="282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786C-D123-498A-A642-2DABCF158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72D77-C006-45CF-8219-FD59C8D3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18EF2-5012-4164-91E5-8F71DD1E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5180-430A-4202-ABBC-72BE7ACC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4E5C-9497-496F-8E39-4868958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A87-5F83-4C0A-94C6-5A31142E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1C7AB-2BB4-4BE2-83E9-5278DBBD2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12C76-C436-42D6-8F04-5B1EC246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36A3-1834-4FDE-A8E4-3C418DC3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1BE0-F0A2-427D-BE9F-80430BB9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4E287-1ECF-4D3F-AFC9-CB2AD983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A5C8-4B29-422F-81A9-A5D46E725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D9A3-99E9-432E-8EDF-A3325026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9B94-3DB8-4B1B-8A9C-F5FA19A6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91C69-2647-4298-B396-24A6B8B4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39CA1-EB76-456A-A5B3-108377C0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C153-D787-449A-9704-024C82B2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72F09-5646-4BFA-A075-8D6B0C5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C7F0-8F72-4E9F-BD8F-E0DA3A04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5A7E-01A1-4238-A4DB-747C862D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F144-326F-4B5F-8A6C-E2105151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F06A2-2E40-455D-B257-84C6BCE1B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797AA-2171-4104-A59C-803A30F0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3B71-C685-4920-91F1-BF106CFB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CC4CE-CDDB-4794-AB65-1EB0581F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0C37-A399-42D7-AD69-F5E19D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F1B1-FADA-45C7-8202-78FE141F9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CEF0-523D-48DD-8C93-26EBF919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EE46C-BFFE-4B9C-B582-63A0B5F4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E682D-A695-4E94-A97D-2699DBB5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0B6E9-6019-40B7-8818-9D00C975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D355-674E-49BB-80BD-B59114DE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BA6-53C2-4AF2-9E85-1F5C545D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7691-6881-4DF5-93FC-28AC42D5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16E7-C274-405E-8999-B6385D341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9988-30A2-4130-B6F1-B12167C65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E9AC5-4CF2-4817-8020-945AAEAF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C987C-9410-4622-BF44-259957C0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DB3A4-030B-4ADC-9D71-D131C163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4FCC-8D6A-4518-997F-E1149016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22C04-1528-4915-B873-FE8698F7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5C10-1DD0-4252-B173-41857F17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E125-7363-427E-8FFB-B68B1221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77720-1832-4BB6-9C99-CFA46A50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491CF-C50D-4F74-AB8B-4D04295B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F022A-0516-4A6A-9739-6B23FE7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3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8916-02F8-4187-A4FB-9B335055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F685-5376-4A3E-9E06-D2732550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EE8A7-F2CE-4B3E-A85D-D1198D5B5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AE6B-018A-4958-A331-37C8FB64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1C9E7-255D-48BE-841A-8407AD5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0D3D8-42EE-4D3D-995D-DE8C71F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9A98-B226-499D-8790-5F72A818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A9043D-2BFC-4C6F-BEF6-48359AA8A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B84AF-DDCE-4801-A5C9-CF256959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2F5B6-C0DD-4611-8F22-09A4BB3BB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A2053-58DD-4CDE-AF09-5CB2E02F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F4EB7-F0FD-43C3-94BB-6AF5E5B9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9139E-ADE0-4DEA-A78D-92345C72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435A-237D-47D5-87CB-8000304CA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C3368-507F-429E-9BE1-5730B62E0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540D3-39DB-46E3-9558-C8A50A5C5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7B58-B9D5-4CB9-85D8-64E442406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87194-24E7-4BF3-994F-513F70ACB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4AEE-59B9-4D37-93C6-07D570471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E8B-0061-4F50-ADD1-6866E505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4122"/>
            <a:ext cx="9144000" cy="1775534"/>
          </a:xfrm>
        </p:spPr>
        <p:txBody>
          <a:bodyPr>
            <a:normAutofit fontScale="90000"/>
          </a:bodyPr>
          <a:lstStyle/>
          <a:p>
            <a:r>
              <a:rPr lang="en-US"/>
              <a:t>Link học </a:t>
            </a:r>
            <a:r>
              <a:rPr lang="pl-PL" b="1"/>
              <a:t>Woocommerce Toàn Tập A - Z</a:t>
            </a:r>
            <a:br>
              <a:rPr lang="pl-PL" b="1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7F48-2262-4A4B-9644-739155D2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996" y="4223476"/>
            <a:ext cx="6909786" cy="455057"/>
          </a:xfrm>
        </p:spPr>
        <p:txBody>
          <a:bodyPr/>
          <a:lstStyle/>
          <a:p>
            <a:r>
              <a:rPr lang="en-US" dirty="0"/>
              <a:t>https://www.youtube.com/watch?v=E-d4k09KeQ8</a:t>
            </a:r>
          </a:p>
        </p:txBody>
      </p:sp>
    </p:spTree>
    <p:extLst>
      <p:ext uri="{BB962C8B-B14F-4D97-AF65-F5344CB8AC3E}">
        <p14:creationId xmlns:p14="http://schemas.microsoft.com/office/powerpoint/2010/main" val="13471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B26-08E0-4908-991C-2BC79E12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1325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78DE-0702-4DE3-AE9C-86E7F95D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3169329"/>
            <a:ext cx="12038120" cy="470516"/>
          </a:xfrm>
        </p:spPr>
        <p:txBody>
          <a:bodyPr>
            <a:normAutofit lnSpcReduction="10000"/>
          </a:bodyPr>
          <a:lstStyle/>
          <a:p>
            <a:r>
              <a:rPr lang="en-US"/>
              <a:t>Cài đặt đồng giá giao hàng từ HƯNG YÊN ĐẾN HCM là 200k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7187C-C73A-411C-A16E-4A725CFC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" y="130754"/>
            <a:ext cx="9154803" cy="274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B21EC3-1415-49EB-BC64-29E91A4F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63" y="3758613"/>
            <a:ext cx="9066043" cy="29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6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EE0CE3-107F-48C6-AD96-572D4E7A1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4" y="2245974"/>
            <a:ext cx="11256962" cy="2210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F81E7-6139-4C43-B457-95ECAE8E9CEC}"/>
              </a:ext>
            </a:extLst>
          </p:cNvPr>
          <p:cNvSpPr txBox="1"/>
          <p:nvPr/>
        </p:nvSpPr>
        <p:spPr>
          <a:xfrm>
            <a:off x="532584" y="292963"/>
            <a:ext cx="349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SetUp loại hình giao hàng: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457E9-7844-4042-888D-8E622C317BFB}"/>
              </a:ext>
            </a:extLst>
          </p:cNvPr>
          <p:cNvSpPr txBox="1"/>
          <p:nvPr/>
        </p:nvSpPr>
        <p:spPr>
          <a:xfrm>
            <a:off x="532584" y="1029810"/>
            <a:ext cx="68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SetUp giao hàng tiết kiệm, giao hàng nhanh hay Grab,</a:t>
            </a:r>
          </a:p>
        </p:txBody>
      </p:sp>
    </p:spTree>
    <p:extLst>
      <p:ext uri="{BB962C8B-B14F-4D97-AF65-F5344CB8AC3E}">
        <p14:creationId xmlns:p14="http://schemas.microsoft.com/office/powerpoint/2010/main" val="303365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C935-8FCD-4F34-87E6-D5F26449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6" y="25848"/>
            <a:ext cx="11229513" cy="753461"/>
          </a:xfrm>
        </p:spPr>
        <p:txBody>
          <a:bodyPr/>
          <a:lstStyle/>
          <a:p>
            <a:r>
              <a:rPr lang="en-US"/>
              <a:t>4) Cài đặt ph</a:t>
            </a:r>
            <a:r>
              <a:rPr lang="vi-VN"/>
              <a:t>ư</a:t>
            </a:r>
            <a:r>
              <a:rPr lang="en-US"/>
              <a:t>ơng thức thanh toán.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84A63-A837-44BF-AE07-559FEE3E8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41" y="779309"/>
            <a:ext cx="10993575" cy="4105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091822-6BFE-4FE3-84FF-436088A7E272}"/>
              </a:ext>
            </a:extLst>
          </p:cNvPr>
          <p:cNvSpPr/>
          <p:nvPr/>
        </p:nvSpPr>
        <p:spPr>
          <a:xfrm>
            <a:off x="2938508" y="749155"/>
            <a:ext cx="1003177" cy="439490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51AB3-A21E-4F84-B5F0-29BEA2B0D3C1}"/>
              </a:ext>
            </a:extLst>
          </p:cNvPr>
          <p:cNvSpPr txBox="1"/>
          <p:nvPr/>
        </p:nvSpPr>
        <p:spPr>
          <a:xfrm>
            <a:off x="449741" y="5025817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đặt ph</a:t>
            </a:r>
            <a:r>
              <a:rPr lang="vi-VN"/>
              <a:t>ư</a:t>
            </a:r>
            <a:r>
              <a:rPr lang="en-US"/>
              <a:t>ơng thức thanh toán qua MoMo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6C818-710B-48D6-B29E-B9236D920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41" y="5535690"/>
            <a:ext cx="10993575" cy="6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DF2-B5F0-45E5-B2B2-ED52F47C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6532"/>
            <a:ext cx="11353800" cy="833360"/>
          </a:xfrm>
        </p:spPr>
        <p:txBody>
          <a:bodyPr/>
          <a:lstStyle/>
          <a:p>
            <a:r>
              <a:rPr lang="en-US"/>
              <a:t>5)Cài đặt tài khoản và bảo mật kho khách hàng: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DF5-C9C0-4B51-9D60-82750146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07362"/>
            <a:ext cx="12192000" cy="565063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D6684-B031-4909-9FED-10A486D8F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" y="1207362"/>
            <a:ext cx="9273812" cy="53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B2AA-E8B3-40E8-8E85-E667169B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6) Cài đặt Email: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9AA8D-8762-4F0A-B931-5147ED693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75" y="766323"/>
            <a:ext cx="4638319" cy="3281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784930-EBC2-4C8B-ACF2-7067185E9BC0}"/>
              </a:ext>
            </a:extLst>
          </p:cNvPr>
          <p:cNvSpPr txBox="1"/>
          <p:nvPr/>
        </p:nvSpPr>
        <p:spPr>
          <a:xfrm>
            <a:off x="790113" y="4900474"/>
            <a:ext cx="530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biến trang gửi Mail sản phẩm.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DB7C7-C045-42C2-84AF-BC37F34A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55" y="2612813"/>
            <a:ext cx="572532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8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361B-33B0-4DAB-BFC2-1B968610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7" y="471659"/>
            <a:ext cx="10484528" cy="993158"/>
          </a:xfrm>
        </p:spPr>
        <p:txBody>
          <a:bodyPr/>
          <a:lstStyle/>
          <a:p>
            <a:r>
              <a:rPr lang="en-US"/>
              <a:t>Hoàn thành phần cài đặt của WooCommerce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A7F3D-DE4C-4EB8-8D28-6B8656AF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0" y="1736848"/>
            <a:ext cx="890711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2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1B42-F275-407B-8CA9-3E6444C9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2: Tạo trang web bán hàng, tạo sản phẩm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4E9DF-5371-4E45-9626-B7C3A9972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2" y="1325563"/>
            <a:ext cx="4544059" cy="4972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3A2F94-319F-4391-80A9-0918C6F5832E}"/>
              </a:ext>
            </a:extLst>
          </p:cNvPr>
          <p:cNvSpPr txBox="1"/>
          <p:nvPr/>
        </p:nvSpPr>
        <p:spPr>
          <a:xfrm>
            <a:off x="5566298" y="1429304"/>
            <a:ext cx="19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mô tả dài.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D9CBD-DF5B-4329-9EB7-FE983910145D}"/>
              </a:ext>
            </a:extLst>
          </p:cNvPr>
          <p:cNvSpPr txBox="1"/>
          <p:nvPr/>
        </p:nvSpPr>
        <p:spPr>
          <a:xfrm>
            <a:off x="5459767" y="2503503"/>
            <a:ext cx="605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hình ảnh,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ABDAD-D415-4DCD-A7A1-E01318DC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98" y="3233690"/>
            <a:ext cx="6054571" cy="962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3736D-7E1D-4443-A722-489270FFD1A2}"/>
              </a:ext>
            </a:extLst>
          </p:cNvPr>
          <p:cNvSpPr txBox="1"/>
          <p:nvPr/>
        </p:nvSpPr>
        <p:spPr>
          <a:xfrm>
            <a:off x="5676900" y="4554245"/>
            <a:ext cx="618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Page Link Video vào thì mặc định sẽ Ren thành Video luôn.</a:t>
            </a:r>
          </a:p>
        </p:txBody>
      </p:sp>
    </p:spTree>
    <p:extLst>
      <p:ext uri="{BB962C8B-B14F-4D97-AF65-F5344CB8AC3E}">
        <p14:creationId xmlns:p14="http://schemas.microsoft.com/office/powerpoint/2010/main" val="211315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E0CA-E988-4509-912F-317D5242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6324"/>
          </a:xfrm>
        </p:spPr>
        <p:txBody>
          <a:bodyPr/>
          <a:lstStyle/>
          <a:p>
            <a:r>
              <a:rPr lang="en-US"/>
              <a:t>Mô tả ngắn cho sản phẩm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63421-D5F8-4AFF-A372-CF80888A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46" y="1126324"/>
            <a:ext cx="8661508" cy="51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C37-D266-4B44-916D-8A3BFAB8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7" y="168677"/>
            <a:ext cx="11291656" cy="754602"/>
          </a:xfrm>
        </p:spPr>
        <p:txBody>
          <a:bodyPr/>
          <a:lstStyle/>
          <a:p>
            <a:r>
              <a:rPr lang="en-US"/>
              <a:t>Nên bỏ chức năng này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49C34-F92C-47A6-B5DB-4F4AE476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6" y="1011869"/>
            <a:ext cx="6692508" cy="398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88928-7929-484C-BC6D-1543472C3A2D}"/>
              </a:ext>
            </a:extLst>
          </p:cNvPr>
          <p:cNvSpPr txBox="1"/>
          <p:nvPr/>
        </p:nvSpPr>
        <p:spPr>
          <a:xfrm>
            <a:off x="363986" y="5193437"/>
            <a:ext cx="650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cho phép mỗi ng</a:t>
            </a:r>
            <a:r>
              <a:rPr lang="vi-VN"/>
              <a:t>ư</a:t>
            </a:r>
            <a:r>
              <a:rPr lang="en-US"/>
              <a:t>ời dung một sản phẩm trong đơn hàng.</a:t>
            </a:r>
          </a:p>
        </p:txBody>
      </p:sp>
    </p:spTree>
    <p:extLst>
      <p:ext uri="{BB962C8B-B14F-4D97-AF65-F5344CB8AC3E}">
        <p14:creationId xmlns:p14="http://schemas.microsoft.com/office/powerpoint/2010/main" val="220167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E812-CF4C-484C-93D4-B323D979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" y="408373"/>
            <a:ext cx="10515600" cy="842238"/>
          </a:xfrm>
        </p:spPr>
        <p:txBody>
          <a:bodyPr/>
          <a:lstStyle/>
          <a:p>
            <a:r>
              <a:rPr lang="en-US"/>
              <a:t>Vị trí xuất hiện của sản phẩm.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8A659-36F8-4552-85B4-7F8CC7DE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9" y="1825625"/>
            <a:ext cx="415348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0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443B2-7A0E-49BB-9AEF-9A35A765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6" y="755102"/>
            <a:ext cx="4222072" cy="2034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1F5E6B-2B92-4E31-8496-43F468675A5A}"/>
              </a:ext>
            </a:extLst>
          </p:cNvPr>
          <p:cNvSpPr txBox="1"/>
          <p:nvPr/>
        </p:nvSpPr>
        <p:spPr>
          <a:xfrm>
            <a:off x="5442013" y="1092453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hỗ trợ thanh toán qua MOMO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8CB1C-9D6F-4C5F-899D-9975186C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2" y="3429001"/>
            <a:ext cx="4222072" cy="22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6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F187-2C3D-42F8-AB22-49D2D055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26FA-3A83-49AF-9E97-0B4F4C3B9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4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8086-043B-4513-B30A-122F18DE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A6FF-F4C2-4E32-B0C2-F7163E8D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9F5A-EAF2-466B-A60C-944525D2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E7DB-467D-47A4-87FB-B8696FD7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9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CF90-9296-4D75-9A75-6A8EE921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A053-AC18-4182-8A02-5F1F0B09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57B1-DC0F-4DA1-9A27-EF01CE1B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6EBE-C2FD-4995-A125-0D867E2E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6D2B-441B-4D35-B92B-D37A675A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019B-B72A-4841-910A-07ABFBEA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19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9A76-0DE4-494F-807F-47E6E70B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9B41-8B8F-4A4B-A615-9D62B0B4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5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8A7-AE26-4B68-80AC-0560FC2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1B0-0965-4222-A47E-3E395C724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21F3-9C52-48C0-906C-8853A46A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4669"/>
            <a:ext cx="11244309" cy="735706"/>
          </a:xfrm>
        </p:spPr>
        <p:txBody>
          <a:bodyPr/>
          <a:lstStyle/>
          <a:p>
            <a:r>
              <a:rPr lang="en-US"/>
              <a:t>CÀI ĐẶT CHUYÊN SÂU TRONG WooCommerce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8FD9-AF74-4430-9BC2-570DFFF4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02D26-336C-44CB-BBCC-52120FABB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4" y="780680"/>
            <a:ext cx="3229426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A69E-2528-43ED-A872-4C849474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2672"/>
          </a:xfrm>
        </p:spPr>
        <p:txBody>
          <a:bodyPr/>
          <a:lstStyle/>
          <a:p>
            <a:r>
              <a:rPr lang="en-US"/>
              <a:t>1) Cài đặt địa chỉ cửa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05024-5CB2-4B2F-8B9F-0014C6C8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7" y="1182949"/>
            <a:ext cx="5562600" cy="4705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54DCCD-5170-47FE-B930-514DABCB9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74" y="1182949"/>
            <a:ext cx="542282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3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0668-1B70-4834-95C4-FCF41D83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98214" cy="879231"/>
          </a:xfrm>
        </p:spPr>
        <p:txBody>
          <a:bodyPr/>
          <a:lstStyle/>
          <a:p>
            <a:r>
              <a:rPr lang="en-US"/>
              <a:t>2)Cài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err="1"/>
              <a:t>phẩm</a:t>
            </a:r>
            <a:r>
              <a:rPr lang="en-US"/>
              <a:t>: Cài đặt kho hàng.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AECE3E-5E0B-4740-BE8E-3E89B21D8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72" y="1315250"/>
            <a:ext cx="673511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0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8C7-90BA-4D4F-8FC1-775AAC6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26964"/>
          </a:xfrm>
        </p:spPr>
        <p:txBody>
          <a:bodyPr/>
          <a:lstStyle/>
          <a:p>
            <a:r>
              <a:rPr lang="en-US"/>
              <a:t>Hiển thị số l</a:t>
            </a:r>
            <a:r>
              <a:rPr lang="vi-VN"/>
              <a:t>ư</a:t>
            </a:r>
            <a:r>
              <a:rPr lang="en-US"/>
              <a:t>ợng tồn kho cho khách hàng dễ theo dõi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60B0-0470-4A4C-8A35-924ACEEC6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360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0E9CE-4332-4310-8244-91ECA188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4" y="1825625"/>
            <a:ext cx="4382112" cy="10383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9B4F97-FF2F-4441-BB37-4DAF2CD767A7}"/>
              </a:ext>
            </a:extLst>
          </p:cNvPr>
          <p:cNvCxnSpPr/>
          <p:nvPr/>
        </p:nvCxnSpPr>
        <p:spPr>
          <a:xfrm>
            <a:off x="2734322" y="2863995"/>
            <a:ext cx="1704513" cy="152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DA004C-5527-4B34-A948-B2C41CC43E01}"/>
              </a:ext>
            </a:extLst>
          </p:cNvPr>
          <p:cNvSpPr txBox="1"/>
          <p:nvPr/>
        </p:nvSpPr>
        <p:spPr>
          <a:xfrm>
            <a:off x="4714043" y="3929632"/>
            <a:ext cx="670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Sản phẩm đang tồn 100 chiếc thì ko cho phép đặt quá số l</a:t>
            </a:r>
            <a:r>
              <a:rPr lang="vi-VN"/>
              <a:t>ư</a:t>
            </a:r>
            <a:r>
              <a:rPr lang="en-US"/>
              <a:t>ợng.</a:t>
            </a:r>
          </a:p>
        </p:txBody>
      </p:sp>
    </p:spTree>
    <p:extLst>
      <p:ext uri="{BB962C8B-B14F-4D97-AF65-F5344CB8AC3E}">
        <p14:creationId xmlns:p14="http://schemas.microsoft.com/office/powerpoint/2010/main" val="112090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3818-0818-4F29-B056-E0D3F544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/>
              <a:t>Phải tải sản phẩm về thì mới có thể sử dụng.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F2D82-03D3-4988-81A9-3C7E4C5C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5" y="1325563"/>
            <a:ext cx="10809038" cy="50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C41-F74B-47C9-92A9-3D20D95F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27969"/>
          </a:xfrm>
        </p:spPr>
        <p:txBody>
          <a:bodyPr/>
          <a:lstStyle/>
          <a:p>
            <a:r>
              <a:rPr lang="en-US"/>
              <a:t>3) Cài đặt cho phần giao hàng: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" y="1118586"/>
            <a:ext cx="11807300" cy="54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06C8-F62C-4D90-8956-37DD7ACB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13259"/>
          </a:xfrm>
        </p:spPr>
        <p:txBody>
          <a:bodyPr/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giao hàng.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862E7-2E04-4B89-9307-3AA54070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" y="977625"/>
            <a:ext cx="6880193" cy="2378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A4A25-337A-421D-AECA-5B9B541A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0" y="3502242"/>
            <a:ext cx="7998781" cy="25435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2CB828-2DD8-481B-BF71-00ECCF50886E}"/>
              </a:ext>
            </a:extLst>
          </p:cNvPr>
          <p:cNvCxnSpPr>
            <a:cxnSpLocks/>
          </p:cNvCxnSpPr>
          <p:nvPr/>
        </p:nvCxnSpPr>
        <p:spPr>
          <a:xfrm flipV="1">
            <a:off x="5513033" y="4039340"/>
            <a:ext cx="2796466" cy="88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288898-DFF3-4376-9BAF-258C59D45725}"/>
              </a:ext>
            </a:extLst>
          </p:cNvPr>
          <p:cNvSpPr txBox="1"/>
          <p:nvPr/>
        </p:nvSpPr>
        <p:spPr>
          <a:xfrm>
            <a:off x="8380520" y="3355758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Điều kiện để FreeShip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7EAD7-85D5-4DA3-92E2-AC443A9F80C9}"/>
              </a:ext>
            </a:extLst>
          </p:cNvPr>
          <p:cNvSpPr txBox="1"/>
          <p:nvPr/>
        </p:nvSpPr>
        <p:spPr>
          <a:xfrm>
            <a:off x="8380520" y="3854674"/>
            <a:ext cx="32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Giới hạn điều kiện để FreeShip,</a:t>
            </a:r>
          </a:p>
          <a:p>
            <a:endParaRPr lang="en-US"/>
          </a:p>
          <a:p>
            <a:r>
              <a:rPr lang="en-US"/>
              <a:t>Ví dụ: đ</a:t>
            </a:r>
            <a:r>
              <a:rPr lang="vi-VN"/>
              <a:t>ơ</a:t>
            </a:r>
            <a:r>
              <a:rPr lang="en-US"/>
              <a:t>n hàng trên 500K mới đ</a:t>
            </a:r>
            <a:r>
              <a:rPr lang="vi-VN"/>
              <a:t>ư</a:t>
            </a:r>
            <a:r>
              <a:rPr lang="en-US"/>
              <a:t>ợc FreeShip.</a:t>
            </a:r>
          </a:p>
        </p:txBody>
      </p:sp>
    </p:spTree>
    <p:extLst>
      <p:ext uri="{BB962C8B-B14F-4D97-AF65-F5344CB8AC3E}">
        <p14:creationId xmlns:p14="http://schemas.microsoft.com/office/powerpoint/2010/main" val="233631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301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Link học Woocommerce Toàn Tập A - Z </vt:lpstr>
      <vt:lpstr>PowerPoint Presentation</vt:lpstr>
      <vt:lpstr>CÀI ĐẶT CHUYÊN SÂU TRONG WooCommerce</vt:lpstr>
      <vt:lpstr>1) Cài đặt địa chỉ cửa hàng.</vt:lpstr>
      <vt:lpstr>2)Cài đặt chung cho sản phẩm: Cài đặt kho hàng.</vt:lpstr>
      <vt:lpstr>Hiển thị số lượng tồn kho cho khách hàng dễ theo dõi</vt:lpstr>
      <vt:lpstr>Phải tải sản phẩm về thì mới có thể sử dụng.</vt:lpstr>
      <vt:lpstr>3) Cài đặt cho phần giao hàng:</vt:lpstr>
      <vt:lpstr>Chọn phương thức giao hàng.</vt:lpstr>
      <vt:lpstr>PowerPoint Presentation</vt:lpstr>
      <vt:lpstr>PowerPoint Presentation</vt:lpstr>
      <vt:lpstr>4) Cài đặt phương thức thanh toán.</vt:lpstr>
      <vt:lpstr>5)Cài đặt tài khoản và bảo mật kho khách hàng:</vt:lpstr>
      <vt:lpstr>6) Cài đặt Email:</vt:lpstr>
      <vt:lpstr>Hoàn thành phần cài đặt của WooCommerce</vt:lpstr>
      <vt:lpstr>Bước 2: Tạo trang web bán hàng, tạo sản phẩm</vt:lpstr>
      <vt:lpstr>Mô tả ngắn cho sản phẩm</vt:lpstr>
      <vt:lpstr>Nên bỏ chức năng này </vt:lpstr>
      <vt:lpstr>Vị trí xuất hiện của sản phẩm.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học Woocommerce Toàn Tập A - Z </dc:title>
  <dc:creator>Dang Van Doan</dc:creator>
  <cp:lastModifiedBy>Dang Van Doan</cp:lastModifiedBy>
  <cp:revision>35</cp:revision>
  <dcterms:created xsi:type="dcterms:W3CDTF">2024-09-24T07:32:08Z</dcterms:created>
  <dcterms:modified xsi:type="dcterms:W3CDTF">2024-12-23T08:56:26Z</dcterms:modified>
</cp:coreProperties>
</file>