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EDD7-9475-436E-84C2-07A0F0A4D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A55F9-36B9-486B-9104-FC46C889E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3D075-7CB6-4ACD-8A7F-A696877A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D6B6-06C7-410E-88BA-131EB3A5E258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E9E96-CDCD-4A81-BADC-1F28E9E3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E8BA5-0883-403B-AA8C-1A8653E1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D555-3A82-44B9-A894-30C6D5DEE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8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3D1C-C151-4929-A8ED-FF3669D9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AE349-0487-4752-83FB-B6B2F5A28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594CC-B00A-476B-92A8-F333BC2F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D6B6-06C7-410E-88BA-131EB3A5E258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E2230-A2A1-4070-AF29-4C09771C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04F0B-8EB6-4626-B21D-4199E8AF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D555-3A82-44B9-A894-30C6D5DEE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0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802F8-E972-4AB3-94B8-9FFB5EDEC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FFCD0-8C81-435C-B29F-A43E348CF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50CC8-FD89-47B0-8A16-4F73F5F6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D6B6-06C7-410E-88BA-131EB3A5E258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E6317-4BD3-4532-8CE9-01DF8058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22228-DD33-4FEB-B2B9-FFEF168A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D555-3A82-44B9-A894-30C6D5DEE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D251-B98C-4C71-B1FF-863CEEA7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97C62-CE95-4417-BE24-F9F8A7347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D665-EDD8-4526-B851-9649EDCE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D6B6-06C7-410E-88BA-131EB3A5E258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51849-1DF3-4DC7-AE33-CF0939E1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78272-BEC7-44DB-A99B-DED9E6E3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D555-3A82-44B9-A894-30C6D5DEE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4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0176-5E51-43E5-A7DE-657B14EEF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D4D5-FBE9-4267-899F-83F4364A7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FDEBD-18AA-44CC-A914-7B875456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D6B6-06C7-410E-88BA-131EB3A5E258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0CF2E-0747-4F5E-AEF1-9364B69B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2E02-8999-428D-B132-E31E1075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D555-3A82-44B9-A894-30C6D5DEE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6943-2509-4D64-86F8-D6105A56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0E085-CCE1-4FD3-B43C-CC4FB67A5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FA7B5-DC28-4C1C-9819-323BEC00B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B6FB-3B14-4E52-A07E-24C79987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D6B6-06C7-410E-88BA-131EB3A5E258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EE553-8D30-4085-BD52-D49F5547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2DD43-4FFB-4E19-A8DD-C5EC51B9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D555-3A82-44B9-A894-30C6D5DEE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3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6C77-1CF1-4806-9BE2-A7FE66FF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56899-C4EC-4EF3-A74F-495832FFB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FA602-4AEC-44CF-A721-488957618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8CE86-B8EC-4796-BD04-7DC295E8B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2F687-434B-4A15-989D-86EC2C35D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6D796C-46A0-4BA5-A6F8-0BAA04D4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D6B6-06C7-410E-88BA-131EB3A5E258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6CE6A-B7FA-44EF-8433-F4AF67B6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12B7C-EE46-4111-83B1-6B606D31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D555-3A82-44B9-A894-30C6D5DEE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0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E6D3-67E3-433B-9DE0-0CA332C6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5FB20-21FD-422E-A1B6-1CF1C471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D6B6-06C7-410E-88BA-131EB3A5E258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24708-578F-4023-B7B8-5C79A70F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8E25E-6C8C-461F-BE40-F0078EE1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D555-3A82-44B9-A894-30C6D5DEE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93E5D-D012-4BEE-93F2-7258AAB1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D6B6-06C7-410E-88BA-131EB3A5E258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673D7-A4C8-41C5-B962-FD23BD41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442D3-95E4-4524-B1D2-FC491F4B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D555-3A82-44B9-A894-30C6D5DEE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7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2856-83A7-4862-9270-B99FF284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D3DAF-FB64-48CE-9206-10BD2EA0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6BFD3-A13A-42FA-9C31-10A6610B5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A5E5F-7BDA-4CD3-A68B-26744D1C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D6B6-06C7-410E-88BA-131EB3A5E258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42374-9441-4060-8D20-91CB23E7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9540B-167D-4704-8BD3-43E64EEE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D555-3A82-44B9-A894-30C6D5DEE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1E84-654A-45F8-A6A6-AB228A6B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F8F36-FDCB-456F-8032-C189AEC8E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F1D06-20BC-4B42-825C-0285DBFFB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7191B-8A73-4726-8E09-5973336E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D6B6-06C7-410E-88BA-131EB3A5E258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6F937-C38E-46DF-8C84-B7E20DA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7DA16-5F94-4C32-952C-ABA08E5C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8D555-3A82-44B9-A894-30C6D5DEE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2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19303-DDC4-48BA-B33B-F61DD4B2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ECABC-B3AA-4708-9F9F-167022AB4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746D5-1A68-4148-AAA1-FE4742DF0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9D6B6-06C7-410E-88BA-131EB3A5E258}" type="datetimeFigureOut">
              <a:rPr lang="en-US" smtClean="0"/>
              <a:t>19/03/2025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1A60B-FDFE-44A0-877F-97EB21FB2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DCC9-6C89-4FAA-88FC-560F4DDB7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8D555-3A82-44B9-A894-30C6D5DEE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2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72CC-601C-470A-94E2-2F4713A3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22" y="559678"/>
            <a:ext cx="10604377" cy="2787203"/>
          </a:xfrm>
        </p:spPr>
        <p:txBody>
          <a:bodyPr>
            <a:normAutofit/>
          </a:bodyPr>
          <a:lstStyle/>
          <a:p>
            <a:r>
              <a:rPr lang="en-US"/>
              <a:t>Link video: https://www.youtube.com/watch?v=2Cwn_JFqWO8&amp;list=PLBn_jWrqTRjS1OZTHokdOw-2XdVFBCSXv&amp;index=2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7187-0115-4C11-9493-E96E8CA3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3111"/>
            <a:ext cx="10515600" cy="248385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4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89A9-DEA8-4AA9-B4A7-F93EE682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732B-E285-4F7C-96BD-1F6C5D62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65936-5324-4449-A4AC-5E711D06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18" y="271022"/>
            <a:ext cx="11021963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7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6AAC-E18F-4084-BEF3-7922BC9E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Phải dùng Elementor Pro thì mới tùy chỉnh đ</a:t>
            </a:r>
            <a:r>
              <a:rPr lang="vi-VN"/>
              <a:t>ư</a:t>
            </a:r>
            <a:r>
              <a:rPr lang="en-US"/>
              <a:t>ợc các trang này.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20A8A-288F-4804-A8E8-56A35301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Trang sản phẩm </a:t>
            </a:r>
          </a:p>
          <a:p>
            <a:r>
              <a:rPr lang="en-US"/>
              <a:t>Trang giỏ hàng</a:t>
            </a:r>
          </a:p>
          <a:p>
            <a:r>
              <a:rPr lang="en-US"/>
              <a:t>Trang thanh toán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9F0A0-70DE-4E3F-BB90-C1AFE6EAA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95" y="3778320"/>
            <a:ext cx="6373114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6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774A-FEA8-4449-B55D-D1F23BF6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Có thể thay đổi màu sắc phông chữ cho trang thanh toán.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E028-6822-46E4-83AC-69513B1E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E2C69F-12EA-45E6-B976-423D23C0C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6599"/>
            <a:ext cx="9588845" cy="47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5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87A6-44B6-4344-BF04-C15F95BBD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EAF51-F8FE-4EC9-A188-8390B63BC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3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6300-D8D8-459B-9666-87D4BDEB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9624-9A91-4EFD-BB92-9FB64CE92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5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3501-692A-49DE-AEDA-027A7560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03A1-970D-4A7D-9316-924C3CD4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8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6CB6-1D77-4EE6-BE69-DB1FAB3A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BCFEC-98AB-4C4D-9341-6174A10F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8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65</Words>
  <Application>Microsoft Office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Link video: https://www.youtube.com/watch?v=2Cwn_JFqWO8&amp;list=PLBn_jWrqTRjS1OZTHokdOw-2XdVFBCSXv&amp;index=2</vt:lpstr>
      <vt:lpstr>PowerPoint Presentation</vt:lpstr>
      <vt:lpstr>Phải dùng Elementor Pro thì mới tùy chỉnh được các trang này.</vt:lpstr>
      <vt:lpstr>Có thể thay đổi màu sắc phông chữ cho trang thanh toán.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6</cp:revision>
  <dcterms:created xsi:type="dcterms:W3CDTF">2025-03-19T04:59:32Z</dcterms:created>
  <dcterms:modified xsi:type="dcterms:W3CDTF">2025-03-19T09:24:04Z</dcterms:modified>
</cp:coreProperties>
</file>