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258" r:id="rId12"/>
    <p:sldId id="260" r:id="rId13"/>
    <p:sldId id="259" r:id="rId14"/>
    <p:sldId id="261" r:id="rId15"/>
    <p:sldId id="262" r:id="rId16"/>
    <p:sldId id="263" r:id="rId17"/>
    <p:sldId id="288" r:id="rId18"/>
    <p:sldId id="289" r:id="rId19"/>
    <p:sldId id="264" r:id="rId20"/>
    <p:sldId id="265" r:id="rId21"/>
    <p:sldId id="266" r:id="rId22"/>
    <p:sldId id="267" r:id="rId23"/>
    <p:sldId id="281" r:id="rId24"/>
    <p:sldId id="282" r:id="rId25"/>
    <p:sldId id="285" r:id="rId26"/>
    <p:sldId id="286" r:id="rId27"/>
    <p:sldId id="287" r:id="rId28"/>
    <p:sldId id="268" r:id="rId29"/>
    <p:sldId id="269" r:id="rId30"/>
    <p:sldId id="270" r:id="rId31"/>
    <p:sldId id="316" r:id="rId32"/>
    <p:sldId id="317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271" r:id="rId46"/>
    <p:sldId id="272" r:id="rId47"/>
    <p:sldId id="273" r:id="rId48"/>
    <p:sldId id="274" r:id="rId49"/>
    <p:sldId id="275" r:id="rId50"/>
    <p:sldId id="291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292" r:id="rId61"/>
    <p:sldId id="293" r:id="rId62"/>
    <p:sldId id="29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4B10-EF84-44ED-B9A6-D8DA69C65A0C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3BC4-8E50-4A9A-97E2-82EB5EE3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54" y="457145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Video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5807" y="457145"/>
            <a:ext cx="93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https://www.youtube.com/watch?v=ujyikzilp5M&amp;list=PL0-Cg8lpmCm3lBsQ6dciJGU4e7oNs-S5w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1418912"/>
            <a:ext cx="5974374" cy="47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96F9-47B9-4A30-912C-5CDA886A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55ED-E29E-4D35-A966-DA9ACF73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98097" cy="861732"/>
          </a:xfrm>
        </p:spPr>
        <p:txBody>
          <a:bodyPr/>
          <a:lstStyle/>
          <a:p>
            <a:r>
              <a:rPr lang="en-US"/>
              <a:t>Link video lập trình Plugin trong WordPress.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9567"/>
            <a:ext cx="12109142" cy="477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https://www.youtube.com/watch?v=PqbEgxMZqIY&amp;list=PLLHBeCFMH6G0cUnrNTDCVDbof2lkA44UB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18" y="2153441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Plugin </a:t>
            </a:r>
            <a:r>
              <a:rPr lang="en-US" dirty="0" err="1"/>
              <a:t>trong</a:t>
            </a:r>
            <a:r>
              <a:rPr lang="en-US" dirty="0"/>
              <a:t> WordPress: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7E2BF-5EDF-4CB1-A7C1-960D6F09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36" y="1899896"/>
            <a:ext cx="282932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05" y="188321"/>
            <a:ext cx="10515600" cy="819841"/>
          </a:xfrm>
        </p:spPr>
        <p:txBody>
          <a:bodyPr/>
          <a:lstStyle/>
          <a:p>
            <a:r>
              <a:rPr lang="en-US"/>
              <a:t>Cài và cấu hình Laragon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1" y="1199658"/>
            <a:ext cx="10515600" cy="40602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https://www.youtube.com/watch?v=6mP3WTpXX5U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8C7E-38D7-43AA-8E55-A0AC3FAC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168149"/>
            <a:ext cx="4791744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7F892-9157-4519-AE80-A5116013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13" y="2168149"/>
            <a:ext cx="4877481" cy="405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1C48A-BFB3-44E9-8D57-6B96B3C74305}"/>
              </a:ext>
            </a:extLst>
          </p:cNvPr>
          <p:cNvSpPr txBox="1"/>
          <p:nvPr/>
        </p:nvSpPr>
        <p:spPr>
          <a:xfrm>
            <a:off x="554114" y="3571606"/>
            <a:ext cx="57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Laragom là phần mềm để giả lập, chạy thử Web Server</a:t>
            </a:r>
          </a:p>
        </p:txBody>
      </p:sp>
    </p:spTree>
    <p:extLst>
      <p:ext uri="{BB962C8B-B14F-4D97-AF65-F5344CB8AC3E}">
        <p14:creationId xmlns:p14="http://schemas.microsoft.com/office/powerpoint/2010/main" val="20015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6BD1B-3589-47C1-BA55-F99F0CF3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244742"/>
            <a:ext cx="11008310" cy="6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431"/>
            <a:ext cx="11353800" cy="629174"/>
          </a:xfrm>
        </p:spPr>
        <p:txBody>
          <a:bodyPr>
            <a:normAutofit fontScale="90000"/>
          </a:bodyPr>
          <a:lstStyle/>
          <a:p>
            <a:r>
              <a:rPr lang="en-US"/>
              <a:t>Tạo một dự án mới và Test luôn.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6DE97-2F25-4BFB-ACE7-E20267F8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" y="732049"/>
            <a:ext cx="7218392" cy="4835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930F6-A90F-4209-A82F-BDA8E5F7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798" y="1703923"/>
            <a:ext cx="1905266" cy="1171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DD300-8CFC-4502-A667-7233E5996539}"/>
              </a:ext>
            </a:extLst>
          </p:cNvPr>
          <p:cNvCxnSpPr/>
          <p:nvPr/>
        </p:nvCxnSpPr>
        <p:spPr>
          <a:xfrm>
            <a:off x="7119891" y="2175029"/>
            <a:ext cx="3036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AC1159-B76A-4F83-8228-1A7C9149BEA8}"/>
              </a:ext>
            </a:extLst>
          </p:cNvPr>
          <p:cNvSpPr txBox="1"/>
          <p:nvPr/>
        </p:nvSpPr>
        <p:spPr>
          <a:xfrm>
            <a:off x="8016536" y="3149584"/>
            <a:ext cx="379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dự án rồi nhấn Ok</a:t>
            </a:r>
          </a:p>
        </p:txBody>
      </p:sp>
    </p:spTree>
    <p:extLst>
      <p:ext uri="{BB962C8B-B14F-4D97-AF65-F5344CB8AC3E}">
        <p14:creationId xmlns:p14="http://schemas.microsoft.com/office/powerpoint/2010/main" val="204882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219" y="213064"/>
            <a:ext cx="6474781" cy="5963899"/>
          </a:xfrm>
        </p:spPr>
        <p:txBody>
          <a:bodyPr/>
          <a:lstStyle/>
          <a:p>
            <a:r>
              <a:rPr lang="en-US"/>
              <a:t>Phần mềm tự động tải Source Code, tự động tạo CSDL từ trên mạng xuống ( tối </a:t>
            </a:r>
            <a:r>
              <a:rPr lang="vi-VN"/>
              <a:t>ư</a:t>
            </a:r>
            <a:r>
              <a:rPr lang="en-US"/>
              <a:t>u h</a:t>
            </a:r>
            <a:r>
              <a:rPr lang="vi-VN"/>
              <a:t>ơ</a:t>
            </a:r>
            <a:r>
              <a:rPr lang="en-US"/>
              <a:t>n Xampp sẽ phải tự tải thủ công)</a:t>
            </a:r>
          </a:p>
          <a:p>
            <a:r>
              <a:rPr lang="en-US"/>
              <a:t>Nếu dùng Xampp thì sẽ phải tải và Copy Source Code về, phải tự tạo Csdl.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D02FE-70E4-43C7-BCE8-3CFFC56E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5" y="307544"/>
            <a:ext cx="540142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49911"/>
          </a:xfrm>
        </p:spPr>
        <p:txBody>
          <a:bodyPr/>
          <a:lstStyle/>
          <a:p>
            <a:r>
              <a:rPr lang="en-US"/>
              <a:t>Trang Web: http://MyPlugin.com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41685"/>
            <a:ext cx="12192000" cy="29163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E46CA-332F-4B71-B729-54AED740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020932"/>
            <a:ext cx="4296375" cy="26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E819-B055-4C27-9BFF-73C65A57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32961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467C-83D6-4098-BF5A-E5118BEE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3" y="1798992"/>
            <a:ext cx="10515600" cy="526958"/>
          </a:xfrm>
        </p:spPr>
        <p:txBody>
          <a:bodyPr/>
          <a:lstStyle/>
          <a:p>
            <a:r>
              <a:rPr lang="en-US"/>
              <a:t>https://www.youtube.com/watch?v=YdVtRmOgFpE</a:t>
            </a:r>
          </a:p>
        </p:txBody>
      </p:sp>
    </p:spTree>
    <p:extLst>
      <p:ext uri="{BB962C8B-B14F-4D97-AF65-F5344CB8AC3E}">
        <p14:creationId xmlns:p14="http://schemas.microsoft.com/office/powerpoint/2010/main" val="105122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9F1A-6686-4218-BB11-DE9C4673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659-A4E8-4ACB-AAE5-01F773DD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E2150-6DEF-457E-9F60-6CFFBC2D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" y="363984"/>
            <a:ext cx="6070897" cy="6260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5B0D7-0434-4AF5-AC49-F28BE0068FFF}"/>
              </a:ext>
            </a:extLst>
          </p:cNvPr>
          <p:cNvSpPr txBox="1"/>
          <p:nvPr/>
        </p:nvSpPr>
        <p:spPr>
          <a:xfrm>
            <a:off x="6303145" y="614377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Thiết lập thông tin cho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17004-6368-4D9A-AB09-C688D880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37" y="2026094"/>
            <a:ext cx="4909352" cy="34070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39F02-82A5-4C89-B8BE-A597550A478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01305" y="3729615"/>
            <a:ext cx="1185932" cy="1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03" y="1283677"/>
            <a:ext cx="5830114" cy="4748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2" y="1204546"/>
            <a:ext cx="5119290" cy="48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3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4ECC-9CF7-4D51-BD15-AB99A740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Tiến hành mở Source của dự án lên.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330EDE-AEB4-4C1B-A898-758A606BB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11" y="836813"/>
            <a:ext cx="4886283" cy="2998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B83E4-9433-4118-B960-4CDA1E7DEAAB}"/>
              </a:ext>
            </a:extLst>
          </p:cNvPr>
          <p:cNvSpPr txBox="1"/>
          <p:nvPr/>
        </p:nvSpPr>
        <p:spPr>
          <a:xfrm>
            <a:off x="186431" y="4435304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th</a:t>
            </a:r>
            <a:r>
              <a:rPr lang="vi-VN"/>
              <a:t>ư</a:t>
            </a:r>
            <a:r>
              <a:rPr lang="en-US"/>
              <a:t> mục dự án.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A6FD-59DA-4081-AD17-071FE951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299" y="772369"/>
            <a:ext cx="5029902" cy="31627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7604E-CC6B-4E61-B2DB-E869DE10307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971494" y="2335983"/>
            <a:ext cx="1973805" cy="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DD530D7-5B64-4EAC-97A5-D4DA5C2AEAC3}"/>
              </a:ext>
            </a:extLst>
          </p:cNvPr>
          <p:cNvSpPr/>
          <p:nvPr/>
        </p:nvSpPr>
        <p:spPr>
          <a:xfrm>
            <a:off x="6945299" y="1757779"/>
            <a:ext cx="1044604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D94F-33CB-4C11-A180-C599488483E8}"/>
              </a:ext>
            </a:extLst>
          </p:cNvPr>
          <p:cNvSpPr txBox="1"/>
          <p:nvPr/>
        </p:nvSpPr>
        <p:spPr>
          <a:xfrm>
            <a:off x="6945299" y="4216893"/>
            <a:ext cx="502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dự án bạn vừa tạo.</a:t>
            </a:r>
          </a:p>
        </p:txBody>
      </p:sp>
    </p:spTree>
    <p:extLst>
      <p:ext uri="{BB962C8B-B14F-4D97-AF65-F5344CB8AC3E}">
        <p14:creationId xmlns:p14="http://schemas.microsoft.com/office/powerpoint/2010/main" val="55161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AB503-C4E8-4DF4-B1E5-84E5E7C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663282"/>
            <a:ext cx="7149792" cy="5480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D68E-5BF5-44E2-9300-4F369761BA93}"/>
              </a:ext>
            </a:extLst>
          </p:cNvPr>
          <p:cNvSpPr txBox="1"/>
          <p:nvPr/>
        </p:nvSpPr>
        <p:spPr>
          <a:xfrm>
            <a:off x="7732450" y="1908699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Vào trong th</a:t>
            </a:r>
            <a:r>
              <a:rPr lang="vi-VN"/>
              <a:t>ư</a:t>
            </a:r>
            <a:r>
              <a:rPr lang="en-US"/>
              <a:t> mục “ wp-content”.</a:t>
            </a:r>
          </a:p>
        </p:txBody>
      </p:sp>
    </p:spTree>
    <p:extLst>
      <p:ext uri="{BB962C8B-B14F-4D97-AF65-F5344CB8AC3E}">
        <p14:creationId xmlns:p14="http://schemas.microsoft.com/office/powerpoint/2010/main" val="170403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19871-FF68-4F6D-BD71-3A95C329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3" y="461639"/>
            <a:ext cx="5029902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68E93-D08F-441D-8441-5DAF59BA79EC}"/>
              </a:ext>
            </a:extLst>
          </p:cNvPr>
          <p:cNvSpPr txBox="1"/>
          <p:nvPr/>
        </p:nvSpPr>
        <p:spPr>
          <a:xfrm>
            <a:off x="6096000" y="461639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Lập trình Plugin thì sẽ vào Folder “ Plugin”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D3FE2-BFC9-44C6-A04E-C14833EB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3" y="2886889"/>
            <a:ext cx="5306165" cy="15813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7EA611-A8D4-4000-A07A-FC9CF3431E8B}"/>
              </a:ext>
            </a:extLst>
          </p:cNvPr>
          <p:cNvCxnSpPr/>
          <p:nvPr/>
        </p:nvCxnSpPr>
        <p:spPr>
          <a:xfrm>
            <a:off x="2503503" y="1997476"/>
            <a:ext cx="0" cy="102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BCA47-4AC2-4A94-B0DB-2A7F0DDAB982}"/>
              </a:ext>
            </a:extLst>
          </p:cNvPr>
          <p:cNvSpPr txBox="1"/>
          <p:nvPr/>
        </p:nvSpPr>
        <p:spPr>
          <a:xfrm>
            <a:off x="6303154" y="2833742"/>
            <a:ext cx="40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</a:t>
            </a:r>
            <a:r>
              <a:rPr lang="vi-VN"/>
              <a:t>ư</a:t>
            </a:r>
            <a:r>
              <a:rPr lang="en-US"/>
              <a:t> mục và đặt tên cho Plugin mới.</a:t>
            </a:r>
          </a:p>
        </p:txBody>
      </p:sp>
    </p:spTree>
    <p:extLst>
      <p:ext uri="{BB962C8B-B14F-4D97-AF65-F5344CB8AC3E}">
        <p14:creationId xmlns:p14="http://schemas.microsoft.com/office/powerpoint/2010/main" val="255117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42BB0-1EB1-45BB-A0C6-DB1462FE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" y="228859"/>
            <a:ext cx="710354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75AE3-5049-451B-BE70-D694D630399B}"/>
              </a:ext>
            </a:extLst>
          </p:cNvPr>
          <p:cNvSpPr txBox="1"/>
          <p:nvPr/>
        </p:nvSpPr>
        <p:spPr>
          <a:xfrm>
            <a:off x="8478175" y="807868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đ</a:t>
            </a:r>
            <a:r>
              <a:rPr lang="vi-VN"/>
              <a:t>ư</a:t>
            </a:r>
            <a:r>
              <a:rPr lang="en-US"/>
              <a:t>ờng dẫn và gõ chữ “CMD” và nhấn “Enter”.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684FE-83D1-4693-82E1-8250F3A844C1}"/>
              </a:ext>
            </a:extLst>
          </p:cNvPr>
          <p:cNvCxnSpPr/>
          <p:nvPr/>
        </p:nvCxnSpPr>
        <p:spPr>
          <a:xfrm>
            <a:off x="7103547" y="1056443"/>
            <a:ext cx="146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88F0D-574F-4814-ACDD-F3493C331C1E}"/>
              </a:ext>
            </a:extLst>
          </p:cNvPr>
          <p:cNvCxnSpPr>
            <a:cxnSpLocks/>
          </p:cNvCxnSpPr>
          <p:nvPr/>
        </p:nvCxnSpPr>
        <p:spPr>
          <a:xfrm>
            <a:off x="9942990" y="1757779"/>
            <a:ext cx="0" cy="252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B02D54C-060D-4E26-8DF2-962B72F2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47" y="4280946"/>
            <a:ext cx="5697482" cy="23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BFBF-1E9F-4077-9C64-8513FBDC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Mở Visual Studio Code bằng lệnh “code .” và nhấn “Enter”.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B2D-EBDE-476A-9C46-1FBAA19F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1AE11-BA75-40FF-B42A-E62EAEA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6" y="1829291"/>
            <a:ext cx="9526329" cy="23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DA82B-B9C7-44EA-943B-B21BF6FC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0" y="274043"/>
            <a:ext cx="7316221" cy="3234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5FF02-317A-4C89-910D-65DD4DEF367B}"/>
              </a:ext>
            </a:extLst>
          </p:cNvPr>
          <p:cNvSpPr txBox="1"/>
          <p:nvPr/>
        </p:nvSpPr>
        <p:spPr>
          <a:xfrm>
            <a:off x="7856738" y="390617"/>
            <a:ext cx="3808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File index.php, file này đóng vai trò bảo mật, khi ng</a:t>
            </a:r>
            <a:r>
              <a:rPr lang="vi-VN"/>
              <a:t>ư</a:t>
            </a:r>
            <a:r>
              <a:rPr lang="en-US"/>
              <a:t>ời dung truy cập vào đ</a:t>
            </a:r>
            <a:r>
              <a:rPr lang="vi-VN"/>
              <a:t>ư</a:t>
            </a:r>
            <a:r>
              <a:rPr lang="en-US"/>
              <a:t>ờng dẫn Plugin, nếu vào trực tiếp thì sẽ nhảy vào File index.php , làm cho ng</a:t>
            </a:r>
            <a:r>
              <a:rPr lang="vi-VN"/>
              <a:t>ư</a:t>
            </a:r>
            <a:r>
              <a:rPr lang="en-US"/>
              <a:t>ời dùng không thấy đ</a:t>
            </a:r>
            <a:r>
              <a:rPr lang="vi-VN"/>
              <a:t>ư</a:t>
            </a:r>
            <a:r>
              <a:rPr lang="en-US"/>
              <a:t>ợc Code của mình.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043C0-2424-4570-8341-C971378F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9" y="3796119"/>
            <a:ext cx="7316221" cy="2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E2A0D-40B8-44DC-83D2-AFCCBDEA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2" y="213065"/>
            <a:ext cx="5269636" cy="276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8A7A3-2DF8-4193-B161-3CE3EF12616A}"/>
              </a:ext>
            </a:extLst>
          </p:cNvPr>
          <p:cNvSpPr txBox="1"/>
          <p:nvPr/>
        </p:nvSpPr>
        <p:spPr>
          <a:xfrm>
            <a:off x="5695023" y="213064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Phải đặt một File Code chính.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9BD6-232B-41D2-8507-6BF55014545C}"/>
              </a:ext>
            </a:extLst>
          </p:cNvPr>
          <p:cNvSpPr txBox="1"/>
          <p:nvPr/>
        </p:nvSpPr>
        <p:spPr>
          <a:xfrm>
            <a:off x="5695024" y="843378"/>
            <a:ext cx="607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này phải đặt trùng tên với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5D330-6BCD-4EBE-B623-749B7D80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22" y="3767985"/>
            <a:ext cx="2610214" cy="2429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B7BDA-C5EB-4C3F-BB09-7E2B34F8EA0F}"/>
              </a:ext>
            </a:extLst>
          </p:cNvPr>
          <p:cNvSpPr txBox="1"/>
          <p:nvPr/>
        </p:nvSpPr>
        <p:spPr>
          <a:xfrm>
            <a:off x="3915052" y="3693462"/>
            <a:ext cx="70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Khai báo cú pháp php</a:t>
            </a:r>
          </a:p>
        </p:txBody>
      </p:sp>
    </p:spTree>
    <p:extLst>
      <p:ext uri="{BB962C8B-B14F-4D97-AF65-F5344CB8AC3E}">
        <p14:creationId xmlns:p14="http://schemas.microsoft.com/office/powerpoint/2010/main" val="3674478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6FC6-3506-41DA-B12E-64BD6D08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830757" cy="914400"/>
          </a:xfrm>
        </p:spPr>
        <p:txBody>
          <a:bodyPr>
            <a:normAutofit/>
          </a:bodyPr>
          <a:lstStyle/>
          <a:p>
            <a:r>
              <a:rPr lang="en-US"/>
              <a:t>Yêu cầu cú pháp của Plugin: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1872-C45B-4E0D-A409-7B7C7AFC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" y="914400"/>
            <a:ext cx="10986856" cy="642367"/>
          </a:xfrm>
        </p:spPr>
        <p:txBody>
          <a:bodyPr>
            <a:normAutofit fontScale="92500"/>
          </a:bodyPr>
          <a:lstStyle/>
          <a:p>
            <a:r>
              <a:rPr lang="en-US"/>
              <a:t>https://developer.wordpress.org/plugins/plugin-basics/header-requirements/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E952C-9DE9-49DB-AF99-6A6690A7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9" y="1556767"/>
            <a:ext cx="7345729" cy="4386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CE38B-CF3E-4422-BE20-C5A42A094374}"/>
              </a:ext>
            </a:extLst>
          </p:cNvPr>
          <p:cNvSpPr txBox="1"/>
          <p:nvPr/>
        </p:nvSpPr>
        <p:spPr>
          <a:xfrm>
            <a:off x="395599" y="6111567"/>
            <a:ext cx="86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Khai báo các tr</a:t>
            </a:r>
            <a:r>
              <a:rPr lang="vi-VN"/>
              <a:t>ư</a:t>
            </a:r>
            <a:r>
              <a:rPr lang="en-US"/>
              <a:t>ờng của Plugin trong lập trình Plugin Word Press cần phải khai báo.</a:t>
            </a:r>
          </a:p>
        </p:txBody>
      </p:sp>
    </p:spTree>
    <p:extLst>
      <p:ext uri="{BB962C8B-B14F-4D97-AF65-F5344CB8AC3E}">
        <p14:creationId xmlns:p14="http://schemas.microsoft.com/office/powerpoint/2010/main" val="253761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414A-5D78-4B8A-802D-38C8313F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94" y="2252536"/>
            <a:ext cx="3539198" cy="4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Đây là 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1889A-170B-40FB-88F2-0157FAD3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4" y="365125"/>
            <a:ext cx="2172003" cy="136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4894A-93C4-4BFD-9B45-7BBE1289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4" y="3047188"/>
            <a:ext cx="2553056" cy="3000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AB895-E212-4D3A-99A5-FA3A4FAD2E95}"/>
              </a:ext>
            </a:extLst>
          </p:cNvPr>
          <p:cNvSpPr/>
          <p:nvPr/>
        </p:nvSpPr>
        <p:spPr>
          <a:xfrm>
            <a:off x="1207363" y="3870665"/>
            <a:ext cx="1464816" cy="914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789EB-8528-4BB9-935D-D357EF86E5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16567" y="2368573"/>
            <a:ext cx="2219417" cy="184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72D4A9-1D46-4690-A44F-0FEB51BE1785}"/>
              </a:ext>
            </a:extLst>
          </p:cNvPr>
          <p:cNvSpPr txBox="1"/>
          <p:nvPr/>
        </p:nvSpPr>
        <p:spPr>
          <a:xfrm>
            <a:off x="4935984" y="2183907"/>
            <a:ext cx="69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kiến trúc của Plugin có thêm Thư mục: css và 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2DF16-F1A3-4FF3-8FF4-9EAAEF329AF7}"/>
              </a:ext>
            </a:extLst>
          </p:cNvPr>
          <p:cNvSpPr txBox="1"/>
          <p:nvPr/>
        </p:nvSpPr>
        <p:spPr>
          <a:xfrm>
            <a:off x="4977413" y="119848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Html là dạng thẻ.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CFB3A-03F3-4A25-88AA-C7A2EE6E591C}"/>
              </a:ext>
            </a:extLst>
          </p:cNvPr>
          <p:cNvCxnSpPr>
            <a:cxnSpLocks/>
          </p:cNvCxnSpPr>
          <p:nvPr/>
        </p:nvCxnSpPr>
        <p:spPr>
          <a:xfrm>
            <a:off x="9623394" y="2524878"/>
            <a:ext cx="1136342" cy="169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5A20EC-7ED9-4A71-9C67-6CCC15250012}"/>
              </a:ext>
            </a:extLst>
          </p:cNvPr>
          <p:cNvSpPr txBox="1"/>
          <p:nvPr/>
        </p:nvSpPr>
        <p:spPr>
          <a:xfrm>
            <a:off x="9919316" y="4224419"/>
            <a:ext cx="2130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hiệu ứng cho trang Web khi ng</a:t>
            </a:r>
            <a:r>
              <a:rPr lang="vi-VN"/>
              <a:t>ư</a:t>
            </a:r>
            <a:r>
              <a:rPr lang="en-US"/>
              <a:t>ời dung t</a:t>
            </a:r>
            <a:r>
              <a:rPr lang="vi-VN"/>
              <a:t>ư</a:t>
            </a:r>
            <a:r>
              <a:rPr lang="en-US"/>
              <a:t>ơng tác vào trang.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1735E7-7456-4AE1-844A-4672248A8675}"/>
              </a:ext>
            </a:extLst>
          </p:cNvPr>
          <p:cNvCxnSpPr>
            <a:cxnSpLocks/>
          </p:cNvCxnSpPr>
          <p:nvPr/>
        </p:nvCxnSpPr>
        <p:spPr>
          <a:xfrm flipH="1">
            <a:off x="6255765" y="2553239"/>
            <a:ext cx="2311188" cy="14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FF911-D7BF-47E0-B805-B0FE63CC5A67}"/>
              </a:ext>
            </a:extLst>
          </p:cNvPr>
          <p:cNvSpPr txBox="1"/>
          <p:nvPr/>
        </p:nvSpPr>
        <p:spPr>
          <a:xfrm>
            <a:off x="4502064" y="4012706"/>
            <a:ext cx="350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các màu sắc, phông chữ, bố cục, hiệu ứng thêm các Style</a:t>
            </a:r>
          </a:p>
        </p:txBody>
      </p:sp>
    </p:spTree>
    <p:extLst>
      <p:ext uri="{BB962C8B-B14F-4D97-AF65-F5344CB8AC3E}">
        <p14:creationId xmlns:p14="http://schemas.microsoft.com/office/powerpoint/2010/main" val="78192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DD71E-5B23-494E-BE7D-0DC2D432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199776"/>
            <a:ext cx="9303798" cy="54319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7C29-ACB3-476C-9360-3A542AEE03BC}"/>
              </a:ext>
            </a:extLst>
          </p:cNvPr>
          <p:cNvCxnSpPr>
            <a:cxnSpLocks/>
          </p:cNvCxnSpPr>
          <p:nvPr/>
        </p:nvCxnSpPr>
        <p:spPr>
          <a:xfrm>
            <a:off x="3604334" y="736847"/>
            <a:ext cx="0" cy="512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D08EEE-D5B3-4655-AA7B-E89236D693C3}"/>
              </a:ext>
            </a:extLst>
          </p:cNvPr>
          <p:cNvSpPr txBox="1"/>
          <p:nvPr/>
        </p:nvSpPr>
        <p:spPr>
          <a:xfrm>
            <a:off x="989861" y="5861425"/>
            <a:ext cx="47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File Code chính, File Source gốc của mình.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C522E-7A37-456B-BAB6-8261C4B0C757}"/>
              </a:ext>
            </a:extLst>
          </p:cNvPr>
          <p:cNvSpPr txBox="1"/>
          <p:nvPr/>
        </p:nvSpPr>
        <p:spPr>
          <a:xfrm>
            <a:off x="230820" y="6312819"/>
            <a:ext cx="991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Lập trình Plugin yêu cầu cần nắm đ</a:t>
            </a:r>
            <a:r>
              <a:rPr lang="vi-VN"/>
              <a:t>ư</a:t>
            </a:r>
            <a:r>
              <a:rPr lang="en-US"/>
              <a:t>ợc kiến thức về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OOP “ H</a:t>
            </a:r>
            <a:r>
              <a:rPr lang="vi-VN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ớng đối t</a:t>
            </a:r>
            <a:r>
              <a:rPr lang="vi-VN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ợng” </a:t>
            </a:r>
            <a:r>
              <a:rPr lang="en-US"/>
              <a:t>, sử dụng nhiều đến Class.</a:t>
            </a:r>
          </a:p>
        </p:txBody>
      </p:sp>
    </p:spTree>
    <p:extLst>
      <p:ext uri="{BB962C8B-B14F-4D97-AF65-F5344CB8AC3E}">
        <p14:creationId xmlns:p14="http://schemas.microsoft.com/office/powerpoint/2010/main" val="245573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31C2-2565-447E-96AE-7A27517D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1852"/>
            <a:ext cx="12192000" cy="56861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C7F0E-C682-473C-AFA4-A2065C6E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03650" cy="7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D3B4-65C9-48F1-846D-F407C26D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62"/>
            <a:ext cx="12192000" cy="1651246"/>
          </a:xfrm>
        </p:spPr>
        <p:txBody>
          <a:bodyPr>
            <a:normAutofit fontScale="90000"/>
          </a:bodyPr>
          <a:lstStyle/>
          <a:p>
            <a:r>
              <a:rPr lang="en-US"/>
              <a:t>Nếu ng</a:t>
            </a:r>
            <a:r>
              <a:rPr lang="vi-VN"/>
              <a:t>ư</a:t>
            </a:r>
            <a:r>
              <a:rPr lang="en-US"/>
              <a:t>ời dung truy cập trực tiếp nếu ko vào trong Index.php mà muốn hack trang MyPlugin.( truy cập vào MyPlugin.php”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D3D53-A4BB-420C-8581-568AB367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12" y="2136250"/>
            <a:ext cx="9744722" cy="3367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428FE4-3E29-493D-9CDB-1E6BB440C168}"/>
              </a:ext>
            </a:extLst>
          </p:cNvPr>
          <p:cNvSpPr txBox="1"/>
          <p:nvPr/>
        </p:nvSpPr>
        <p:spPr>
          <a:xfrm>
            <a:off x="260412" y="1709567"/>
            <a:ext cx="1089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đích đang không muốn cho ng</a:t>
            </a:r>
            <a:r>
              <a:rPr lang="vi-VN"/>
              <a:t>ư</a:t>
            </a:r>
            <a:r>
              <a:rPr lang="en-US"/>
              <a:t>ời dung truy cập đ</a:t>
            </a:r>
            <a:r>
              <a:rPr lang="vi-VN"/>
              <a:t>ư</a:t>
            </a:r>
            <a:r>
              <a:rPr lang="en-US"/>
              <a:t>ợc vào File  “my_plugin.php”- File Source Code của Plugin.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19C39-A4E9-4743-AD68-B523C8936507}"/>
              </a:ext>
            </a:extLst>
          </p:cNvPr>
          <p:cNvSpPr txBox="1"/>
          <p:nvPr/>
        </p:nvSpPr>
        <p:spPr>
          <a:xfrm>
            <a:off x="260412" y="5504076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lệnh: defined("ABSPATH") or die("You can not access directly");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E429D-4CE4-4389-BB60-069C408A157D}"/>
              </a:ext>
            </a:extLst>
          </p:cNvPr>
          <p:cNvSpPr txBox="1"/>
          <p:nvPr/>
        </p:nvSpPr>
        <p:spPr>
          <a:xfrm>
            <a:off x="260412" y="5965741"/>
            <a:ext cx="1141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Ý nghĩa: Khi ng</a:t>
            </a:r>
            <a:r>
              <a:rPr lang="vi-VN"/>
              <a:t>ư</a:t>
            </a:r>
            <a:r>
              <a:rPr lang="en-US"/>
              <a:t>ời dùng cố truy cập vào File my_Plugin.php thì sẽ có thông báo cấm quyền, ko cho truy cập.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B0106-F5FB-4B4F-93C9-F2432A5D7ED4}"/>
              </a:ext>
            </a:extLst>
          </p:cNvPr>
          <p:cNvSpPr txBox="1"/>
          <p:nvPr/>
        </p:nvSpPr>
        <p:spPr>
          <a:xfrm>
            <a:off x="260412" y="6427433"/>
            <a:ext cx="113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Cấm ng</a:t>
            </a:r>
            <a:r>
              <a:rPr lang="vi-VN"/>
              <a:t>ư</a:t>
            </a:r>
            <a:r>
              <a:rPr lang="en-US"/>
              <a:t>ời dùng truy cập vào file Plugin</a:t>
            </a:r>
          </a:p>
        </p:txBody>
      </p:sp>
    </p:spTree>
    <p:extLst>
      <p:ext uri="{BB962C8B-B14F-4D97-AF65-F5344CB8AC3E}">
        <p14:creationId xmlns:p14="http://schemas.microsoft.com/office/powerpoint/2010/main" val="194798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B284-1D00-4A2C-A0C5-5D39B905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74419"/>
            <a:ext cx="11282779" cy="683581"/>
          </a:xfrm>
        </p:spPr>
        <p:txBody>
          <a:bodyPr/>
          <a:lstStyle/>
          <a:p>
            <a:r>
              <a:rPr lang="en-US"/>
              <a:t>Không cho ng</a:t>
            </a:r>
            <a:r>
              <a:rPr lang="vi-VN"/>
              <a:t>ư</a:t>
            </a:r>
            <a:r>
              <a:rPr lang="en-US"/>
              <a:t>ời dung truy cập vào trang Plugin đã bảo mật đ</a:t>
            </a:r>
            <a:r>
              <a:rPr lang="vi-VN"/>
              <a:t>ư</a:t>
            </a:r>
            <a:r>
              <a:rPr lang="en-US"/>
              <a:t>ợc trang.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B692D-ADCA-4609-80AA-9E7F4F8C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2" y="214713"/>
            <a:ext cx="10537795" cy="56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78A8-3A82-4CA6-AA50-419CA297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934"/>
            <a:ext cx="12192000" cy="603682"/>
          </a:xfrm>
        </p:spPr>
        <p:txBody>
          <a:bodyPr>
            <a:normAutofit fontScale="90000"/>
          </a:bodyPr>
          <a:lstStyle/>
          <a:p>
            <a:r>
              <a:rPr lang="en-US"/>
              <a:t>Truy cập thử lại File Index: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E75A7-0B30-4091-9B70-EE70FCBF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7" y="971550"/>
            <a:ext cx="9107011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D9A5A-C7A6-4F8A-9693-D5302DF5AA51}"/>
              </a:ext>
            </a:extLst>
          </p:cNvPr>
          <p:cNvSpPr txBox="1"/>
          <p:nvPr/>
        </p:nvSpPr>
        <p:spPr>
          <a:xfrm>
            <a:off x="161277" y="6254318"/>
            <a:ext cx="91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Thành công: không truy cập vào File Index.</a:t>
            </a:r>
          </a:p>
        </p:txBody>
      </p:sp>
    </p:spTree>
    <p:extLst>
      <p:ext uri="{BB962C8B-B14F-4D97-AF65-F5344CB8AC3E}">
        <p14:creationId xmlns:p14="http://schemas.microsoft.com/office/powerpoint/2010/main" val="3134906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E438-13B8-4CED-B680-318BAC29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204187"/>
            <a:ext cx="9987379" cy="559293"/>
          </a:xfrm>
        </p:spPr>
        <p:txBody>
          <a:bodyPr>
            <a:normAutofit fontScale="90000"/>
          </a:bodyPr>
          <a:lstStyle/>
          <a:p>
            <a:r>
              <a:rPr lang="en-US"/>
              <a:t>Lỗi bảo mật 404: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BE2C2-5326-4A1A-8B70-819E64CA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1737853"/>
            <a:ext cx="6220874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BFDE0-B283-4E2A-93EB-0A1567BA0B77}"/>
              </a:ext>
            </a:extLst>
          </p:cNvPr>
          <p:cNvSpPr txBox="1"/>
          <p:nvPr/>
        </p:nvSpPr>
        <p:spPr>
          <a:xfrm>
            <a:off x="6995604" y="1737853"/>
            <a:ext cx="45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Cấm quyền ng</a:t>
            </a:r>
            <a:r>
              <a:rPr lang="vi-VN"/>
              <a:t>ư</a:t>
            </a:r>
            <a:r>
              <a:rPr lang="en-US"/>
              <a:t>ời dùng truy cập trang.</a:t>
            </a:r>
          </a:p>
        </p:txBody>
      </p:sp>
    </p:spTree>
    <p:extLst>
      <p:ext uri="{BB962C8B-B14F-4D97-AF65-F5344CB8AC3E}">
        <p14:creationId xmlns:p14="http://schemas.microsoft.com/office/powerpoint/2010/main" val="3801658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4693-68A7-443A-B761-A4E8D2C3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9" y="195309"/>
            <a:ext cx="10813002" cy="1145219"/>
          </a:xfrm>
        </p:spPr>
        <p:txBody>
          <a:bodyPr/>
          <a:lstStyle/>
          <a:p>
            <a:r>
              <a:rPr lang="en-US"/>
              <a:t>Kết thúc bài 1, những bố cục Folder và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354C8-E0E4-4670-9038-A12ED19F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9" y="1584191"/>
            <a:ext cx="1028530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5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DB12-044B-4A76-814A-6D36148E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30136"/>
            <a:ext cx="12192000" cy="43278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9204-29D1-4041-BD3F-D80C1383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007" cy="485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1F5FF-46F9-4D49-AA5A-94A87C6E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0" y="485843"/>
            <a:ext cx="3086531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4D798-6FDB-4B71-8AAE-D5EEF93A43B1}"/>
              </a:ext>
            </a:extLst>
          </p:cNvPr>
          <p:cNvSpPr txBox="1"/>
          <p:nvPr/>
        </p:nvSpPr>
        <p:spPr>
          <a:xfrm>
            <a:off x="3826276" y="485843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Menu cho Plugin.</a:t>
            </a:r>
          </a:p>
        </p:txBody>
      </p:sp>
    </p:spTree>
    <p:extLst>
      <p:ext uri="{BB962C8B-B14F-4D97-AF65-F5344CB8AC3E}">
        <p14:creationId xmlns:p14="http://schemas.microsoft.com/office/powerpoint/2010/main" val="218810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E54-1A3C-4D12-BCC9-B5C613AA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3463-9941-440F-8070-6AC9B1E8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04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E098-24A2-4F8B-80A5-3ABE9341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ED3B-7000-4ACE-8C27-472EB5E9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7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3398-378F-4766-A1BC-C8454FA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FD82-61FA-48EA-90A3-A3A3963A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5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B64B-621F-4F98-A770-F56876F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590-3F0B-4A6E-87B4-B0E98BC9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D51D-E090-4D82-B56B-27790D96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2184-87B2-441D-ADB6-9C1DB840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8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FE28-B7DB-4DF0-A386-FDB01BC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B463-CC4C-493D-8752-09889367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895-7D1C-4AA2-B934-57834514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2705-4C94-48F1-B30F-DFF901F6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F4C-C246-4188-A657-CD078302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0DAE-EADF-4F95-9F26-12004005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0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79A2-F3FE-4436-B9A4-A4A0A895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F41A-A199-4418-80A9-187E1D58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4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3AE9-F5F0-4BB6-8848-8C6FC59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92BA-89F1-4AAB-8FEE-858F8C27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D11-62F6-4C6C-978B-F2A4438D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4483"/>
          </a:xfrm>
        </p:spPr>
        <p:txBody>
          <a:bodyPr/>
          <a:lstStyle/>
          <a:p>
            <a:r>
              <a:rPr lang="en-US"/>
              <a:t>Tiến hành Test thử trong dự án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17A23-9627-42B1-A65D-2037E9CA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3" y="824483"/>
            <a:ext cx="6981040" cy="534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C1AD-464A-4C5A-A855-7FF1A1A06766}"/>
              </a:ext>
            </a:extLst>
          </p:cNvPr>
          <p:cNvSpPr txBox="1"/>
          <p:nvPr/>
        </p:nvSpPr>
        <p:spPr>
          <a:xfrm>
            <a:off x="8522563" y="824483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tự động đ</a:t>
            </a:r>
            <a:r>
              <a:rPr lang="vi-VN"/>
              <a:t>ư</a:t>
            </a:r>
            <a:r>
              <a:rPr lang="en-US"/>
              <a:t>ợc cài trong WordPress của mình luôn.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CFA40-792C-447E-8AC4-2F1E9FABC26E}"/>
              </a:ext>
            </a:extLst>
          </p:cNvPr>
          <p:cNvSpPr txBox="1"/>
          <p:nvPr/>
        </p:nvSpPr>
        <p:spPr>
          <a:xfrm>
            <a:off x="7989903" y="1890944"/>
            <a:ext cx="40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Vấn đề là đang không thấy Plugin mà mình đang cài.</a:t>
            </a:r>
          </a:p>
        </p:txBody>
      </p:sp>
    </p:spTree>
    <p:extLst>
      <p:ext uri="{BB962C8B-B14F-4D97-AF65-F5344CB8AC3E}">
        <p14:creationId xmlns:p14="http://schemas.microsoft.com/office/powerpoint/2010/main" val="1351882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25FC-4EE8-49DA-A4AD-65F8B2BE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"C:\laragon\www\MyPlugin\wp-content\plugins\my_plugin1"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119E-87CA-4B08-8F38-3D8B3FC6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C:\laragon\www\MyPlugin\wp-content\plugins\my_plugin1</a:t>
            </a:r>
          </a:p>
        </p:txBody>
      </p:sp>
    </p:spTree>
    <p:extLst>
      <p:ext uri="{BB962C8B-B14F-4D97-AF65-F5344CB8AC3E}">
        <p14:creationId xmlns:p14="http://schemas.microsoft.com/office/powerpoint/2010/main" val="4284956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60675-C8C3-4955-8A58-13A609BA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0" y="840338"/>
            <a:ext cx="7859222" cy="315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C1966-E73E-40F6-9652-0C50D9747A55}"/>
              </a:ext>
            </a:extLst>
          </p:cNvPr>
          <p:cNvSpPr txBox="1"/>
          <p:nvPr/>
        </p:nvSpPr>
        <p:spPr>
          <a:xfrm>
            <a:off x="275209" y="292963"/>
            <a:ext cx="18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0B711-5CD5-409D-9E69-CC4A969A3941}"/>
              </a:ext>
            </a:extLst>
          </p:cNvPr>
          <p:cNvSpPr txBox="1"/>
          <p:nvPr/>
        </p:nvSpPr>
        <p:spPr>
          <a:xfrm>
            <a:off x="2157275" y="292963"/>
            <a:ext cx="615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https://www.youtube.com/watch?v=BKVHtSxZoxo</a:t>
            </a:r>
          </a:p>
        </p:txBody>
      </p:sp>
    </p:spTree>
    <p:extLst>
      <p:ext uri="{BB962C8B-B14F-4D97-AF65-F5344CB8AC3E}">
        <p14:creationId xmlns:p14="http://schemas.microsoft.com/office/powerpoint/2010/main" val="3935402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0592-A627-4EF9-A7B5-2F25ED4F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59946" cy="612559"/>
          </a:xfrm>
        </p:spPr>
        <p:txBody>
          <a:bodyPr>
            <a:normAutofit fontScale="90000"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ABE49-9437-4C16-9A19-BF454B06D810}"/>
              </a:ext>
            </a:extLst>
          </p:cNvPr>
          <p:cNvSpPr txBox="1"/>
          <p:nvPr/>
        </p:nvSpPr>
        <p:spPr>
          <a:xfrm>
            <a:off x="3559947" y="0"/>
            <a:ext cx="863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https://www.youtube.com/watch?v=EMGKyxJ-IdU&amp;list=PLFsfDLNKS58wnPu6lxrRUTXncLofvzKtQ&amp;index=2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3B55-C7BC-48A2-90B6-544EB020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4" y="1034459"/>
            <a:ext cx="886901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89D1-D1D6-4E76-A930-66E9784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7880"/>
          </a:xfrm>
        </p:spPr>
        <p:txBody>
          <a:bodyPr>
            <a:normAutofit fontScale="90000"/>
          </a:bodyPr>
          <a:lstStyle/>
          <a:p>
            <a:r>
              <a:rPr lang="en-US"/>
              <a:t>Link tham khảo: https://www.youtube.com/watch?v=zb_QeJeL4yM&amp;list=PL0-Cg8lpmCm3lBsQ6dciJGU4e7oNs-S5w&amp;index=19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7D7A3-3B52-48FC-BF09-2325CBD2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7" y="2233654"/>
            <a:ext cx="4219865" cy="11788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C49E4-42B5-4AEB-B921-E726D436862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9239" y="2823099"/>
            <a:ext cx="2546774" cy="100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5CCC872-E5CF-40FD-92A7-673346BC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13" y="2580546"/>
            <a:ext cx="544906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8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CEE9-7613-4E2F-92FA-6C555B9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8EB2-6C60-41F8-9974-FE1B42C3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4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DC77-89C1-490C-BEC9-50601A5E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450B-2585-4927-9A01-E503CB69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8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59-1E6E-4CFB-BFE2-AAC11EC0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2EF9-910A-404E-A584-8A5A22E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632A-D07E-4E96-8FF6-75BAD157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A662-3000-45D7-BF28-9F6D1EE4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6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E85-A11A-4180-84DC-E1106FDA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EB5-BED3-4D06-A0BB-42CB3AF2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3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BAD2-021F-4338-8650-3A918D7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286F-9755-4F2A-A590-D540AB8D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BE58-8AB5-4323-8D1C-DFF058D6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1BC7-F116-48DE-BC9E-7E258DC1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3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FE08-E681-4424-8B13-0914F6B5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A8A5-CED4-4E85-9653-9E22ECC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7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599-9710-4EB4-A0CE-176BDF0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93FF-4E4A-40C2-AFF1-EF76A1E5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4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02C-FA6F-46F5-8CF2-E5BF5653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6D9B-488F-45C0-A137-D9F825994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26F3-8187-430F-B055-AE883E35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044E-78AC-4C38-B085-7EDBBF12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8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3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2AB-2F7E-4E03-9031-D1B6508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46B3-26FF-4D83-A5C4-137863DE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7D51-6892-406C-8F49-17CE4C4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C0FA-91C7-4D95-BFEF-4962CD93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89F9-2D75-4BCD-9D03-F86CA2A3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05EA-5865-4335-A7F4-710F0F5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799</Words>
  <Application>Microsoft Office PowerPoint</Application>
  <PresentationFormat>Widescreen</PresentationFormat>
  <Paragraphs>59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video lập trình Plugin trong WordPress.</vt:lpstr>
      <vt:lpstr>Cài và cấu hình Laragon</vt:lpstr>
      <vt:lpstr>PowerPoint Presentation</vt:lpstr>
      <vt:lpstr>Tạo một dự án mới và Test luôn.</vt:lpstr>
      <vt:lpstr>PowerPoint Presentation</vt:lpstr>
      <vt:lpstr>Trang Web: http://MyPlugin.com</vt:lpstr>
      <vt:lpstr>PowerPoint Presentation</vt:lpstr>
      <vt:lpstr>PowerPoint Presentation</vt:lpstr>
      <vt:lpstr>PowerPoint Presentation</vt:lpstr>
      <vt:lpstr>Tiến hành mở Source của dự án lên.</vt:lpstr>
      <vt:lpstr>PowerPoint Presentation</vt:lpstr>
      <vt:lpstr>PowerPoint Presentation</vt:lpstr>
      <vt:lpstr>PowerPoint Presentation</vt:lpstr>
      <vt:lpstr>Mở Visual Studio Code bằng lệnh “code .” và nhấn “Enter”. </vt:lpstr>
      <vt:lpstr>PowerPoint Presentation</vt:lpstr>
      <vt:lpstr>PowerPoint Presentation</vt:lpstr>
      <vt:lpstr>Yêu cầu cú pháp của Plugin:</vt:lpstr>
      <vt:lpstr>PowerPoint Presentation</vt:lpstr>
      <vt:lpstr>PowerPoint Presentation</vt:lpstr>
      <vt:lpstr>Nếu người dung truy cập trực tiếp nếu ko vào trong Index.php mà muốn hack trang MyPlugin.( truy cập vào MyPlugin.php”</vt:lpstr>
      <vt:lpstr>PowerPoint Presentation</vt:lpstr>
      <vt:lpstr>Truy cập thử lại File Index:</vt:lpstr>
      <vt:lpstr>Lỗi bảo mật 404:</vt:lpstr>
      <vt:lpstr>Kết thúc bài 1, những bố cục Folder và File.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Tiến hành Test thử trong dự án Web.</vt:lpstr>
      <vt:lpstr>"C:\laragon\www\MyPlugin\wp-content\plugins\my_plugin1"</vt:lpstr>
      <vt:lpstr>PowerPoint Presentation</vt:lpstr>
      <vt:lpstr>Link hướng dẫn:</vt:lpstr>
      <vt:lpstr>Link tham khảo: https://www.youtube.com/watch?v=zb_QeJeL4yM&amp;list=PL0-Cg8lpmCm3lBsQ6dciJGU4e7oNs-S5w&amp;index=19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74</cp:revision>
  <dcterms:created xsi:type="dcterms:W3CDTF">2024-10-27T03:16:56Z</dcterms:created>
  <dcterms:modified xsi:type="dcterms:W3CDTF">2024-10-31T10:28:31Z</dcterms:modified>
</cp:coreProperties>
</file>