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51B9-F03D-42E4-8623-A022AFEE42F6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7029-00F4-4A5D-9F1D-6A64D32D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21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51B9-F03D-42E4-8623-A022AFEE42F6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7029-00F4-4A5D-9F1D-6A64D32D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28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51B9-F03D-42E4-8623-A022AFEE42F6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7029-00F4-4A5D-9F1D-6A64D32D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51B9-F03D-42E4-8623-A022AFEE42F6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7029-00F4-4A5D-9F1D-6A64D32D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4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51B9-F03D-42E4-8623-A022AFEE42F6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7029-00F4-4A5D-9F1D-6A64D32D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31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51B9-F03D-42E4-8623-A022AFEE42F6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7029-00F4-4A5D-9F1D-6A64D32D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51B9-F03D-42E4-8623-A022AFEE42F6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7029-00F4-4A5D-9F1D-6A64D32D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89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51B9-F03D-42E4-8623-A022AFEE42F6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7029-00F4-4A5D-9F1D-6A64D32D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512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51B9-F03D-42E4-8623-A022AFEE42F6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7029-00F4-4A5D-9F1D-6A64D32D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50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51B9-F03D-42E4-8623-A022AFEE42F6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7029-00F4-4A5D-9F1D-6A64D32D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26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B51B9-F03D-42E4-8623-A022AFEE42F6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7029-00F4-4A5D-9F1D-6A64D32D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14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B51B9-F03D-42E4-8623-A022AFEE42F6}" type="datetimeFigureOut">
              <a:rPr lang="en-US" smtClean="0"/>
              <a:t>28/10/2024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B7029-00F4-4A5D-9F1D-6A64D32D1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0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4531" y="3619622"/>
            <a:ext cx="9144000" cy="697400"/>
          </a:xfrm>
        </p:spPr>
        <p:txBody>
          <a:bodyPr/>
          <a:lstStyle/>
          <a:p>
            <a:r>
              <a:rPr lang="en-US" dirty="0" smtClean="0"/>
              <a:t>Link </a:t>
            </a:r>
            <a:r>
              <a:rPr lang="en-US" dirty="0" err="1" smtClean="0"/>
              <a:t>hướng</a:t>
            </a:r>
            <a:r>
              <a:rPr lang="en-US" dirty="0" smtClean="0"/>
              <a:t> </a:t>
            </a:r>
            <a:r>
              <a:rPr lang="en-US" dirty="0" err="1" smtClean="0"/>
              <a:t>dẫn</a:t>
            </a:r>
            <a:r>
              <a:rPr lang="en-US" dirty="0" smtClean="0"/>
              <a:t>: https://www.youtube.com/watch?v=RAyoSSXkwME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375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5295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52954"/>
            <a:ext cx="12192000" cy="5205046"/>
          </a:xfrm>
        </p:spPr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“ </a:t>
            </a:r>
            <a:r>
              <a:rPr lang="en-US" dirty="0" err="1" smtClean="0"/>
              <a:t>mở</a:t>
            </a:r>
            <a:r>
              <a:rPr lang="en-US" dirty="0" smtClean="0"/>
              <a:t>”:</a:t>
            </a:r>
          </a:p>
          <a:p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“ </a:t>
            </a:r>
            <a:r>
              <a:rPr lang="en-US" dirty="0" err="1" smtClean="0"/>
              <a:t>mở</a:t>
            </a:r>
            <a:r>
              <a:rPr lang="en-US" dirty="0" smtClean="0"/>
              <a:t>”:</a:t>
            </a:r>
          </a:p>
          <a:p>
            <a:endParaRPr lang="en-US" dirty="0"/>
          </a:p>
          <a:p>
            <a:r>
              <a:rPr lang="en-US" dirty="0" err="1" smtClean="0"/>
              <a:t>CHữ</a:t>
            </a:r>
            <a:r>
              <a:rPr lang="en-US" dirty="0"/>
              <a:t> </a:t>
            </a:r>
            <a:r>
              <a:rPr lang="en-US" dirty="0" smtClean="0"/>
              <a:t>“ </a:t>
            </a:r>
            <a:r>
              <a:rPr lang="en-US" dirty="0" err="1" smtClean="0"/>
              <a:t>mở</a:t>
            </a:r>
            <a:r>
              <a:rPr lang="en-US" dirty="0" smtClean="0"/>
              <a:t>” ở </a:t>
            </a:r>
            <a:r>
              <a:rPr lang="en-US" dirty="0" err="1" smtClean="0"/>
              <a:t>đây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hề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r>
              <a:rPr lang="en-US" dirty="0" smtClean="0"/>
              <a:t> hay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mật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err="1" smtClean="0"/>
              <a:t>Chữ</a:t>
            </a:r>
            <a:r>
              <a:rPr lang="en-US" dirty="0" smtClean="0"/>
              <a:t> “ </a:t>
            </a:r>
            <a:r>
              <a:rPr lang="en-US" dirty="0" err="1" smtClean="0"/>
              <a:t>Mở</a:t>
            </a:r>
            <a:r>
              <a:rPr lang="en-US" dirty="0" smtClean="0"/>
              <a:t>”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quan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tính</a:t>
            </a:r>
            <a:r>
              <a:rPr lang="en-US" dirty="0" smtClean="0"/>
              <a:t> </a:t>
            </a:r>
            <a:r>
              <a:rPr lang="en-US" dirty="0" err="1" smtClean="0"/>
              <a:t>pháp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. </a:t>
            </a:r>
            <a:endParaRPr lang="en-US" dirty="0"/>
          </a:p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sài</a:t>
            </a:r>
            <a:r>
              <a:rPr lang="en-US" dirty="0" smtClean="0"/>
              <a:t> </a:t>
            </a:r>
            <a:r>
              <a:rPr lang="en-US" dirty="0" err="1" smtClean="0"/>
              <a:t>thương</a:t>
            </a:r>
            <a:r>
              <a:rPr lang="en-US" dirty="0" smtClean="0"/>
              <a:t> </a:t>
            </a:r>
            <a:r>
              <a:rPr lang="en-US" dirty="0" err="1" smtClean="0"/>
              <a:t>mại</a:t>
            </a:r>
            <a:r>
              <a:rPr lang="en-US" dirty="0" smtClean="0"/>
              <a:t>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ai</a:t>
            </a:r>
            <a:r>
              <a:rPr lang="en-US" dirty="0" smtClean="0"/>
              <a:t> </a:t>
            </a:r>
            <a:r>
              <a:rPr lang="en-US" dirty="0" err="1" smtClean="0"/>
              <a:t>kiện</a:t>
            </a:r>
            <a:r>
              <a:rPr lang="en-US" dirty="0" smtClean="0"/>
              <a:t> </a:t>
            </a:r>
            <a:r>
              <a:rPr lang="en-US" dirty="0" err="1" smtClean="0"/>
              <a:t>mình</a:t>
            </a:r>
            <a:r>
              <a:rPr lang="en-US" dirty="0" smtClean="0"/>
              <a:t> </a:t>
            </a:r>
            <a:r>
              <a:rPr lang="en-US" dirty="0" err="1" smtClean="0"/>
              <a:t>hết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đóng</a:t>
            </a:r>
            <a:r>
              <a:rPr lang="en-US" dirty="0" smtClean="0"/>
              <a:t>.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Fr</a:t>
            </a:r>
          </a:p>
          <a:p>
            <a:r>
              <a:rPr lang="en-US" dirty="0" err="1" smtClean="0"/>
              <a:t>eee</a:t>
            </a:r>
            <a:r>
              <a:rPr lang="en-US" dirty="0" smtClean="0"/>
              <a:t>,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bản</a:t>
            </a:r>
            <a:r>
              <a:rPr lang="en-US" dirty="0" smtClean="0"/>
              <a:t> </a:t>
            </a:r>
            <a:r>
              <a:rPr lang="en-US" dirty="0" err="1" smtClean="0"/>
              <a:t>quyền.Ngôn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PHP, </a:t>
            </a:r>
            <a:r>
              <a:rPr lang="en-US" dirty="0" err="1" smtClean="0"/>
              <a:t>JaVa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328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DotNet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1843209"/>
            <a:ext cx="10515600" cy="4351338"/>
          </a:xfrm>
        </p:spPr>
        <p:txBody>
          <a:bodyPr/>
          <a:lstStyle/>
          <a:p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nhưng</a:t>
            </a:r>
            <a:r>
              <a:rPr lang="en-US" dirty="0" smtClean="0"/>
              <a:t> </a:t>
            </a:r>
            <a:r>
              <a:rPr lang="en-US" dirty="0" err="1" smtClean="0"/>
              <a:t>ngôn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chỉ</a:t>
            </a:r>
            <a:r>
              <a:rPr lang="en-US" dirty="0" smtClean="0"/>
              <a:t> </a:t>
            </a:r>
            <a:r>
              <a:rPr lang="en-US" dirty="0" err="1" smtClean="0"/>
              <a:t>sài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WinDow</a:t>
            </a:r>
            <a:r>
              <a:rPr lang="en-US" dirty="0" smtClean="0"/>
              <a:t>, </a:t>
            </a:r>
            <a:r>
              <a:rPr lang="en-US" dirty="0" err="1" smtClean="0"/>
              <a:t>ko</a:t>
            </a:r>
            <a:r>
              <a:rPr lang="en-US" dirty="0" smtClean="0"/>
              <a:t> </a:t>
            </a:r>
            <a:r>
              <a:rPr lang="en-US" dirty="0" err="1" smtClean="0"/>
              <a:t>sài</a:t>
            </a:r>
            <a:r>
              <a:rPr lang="en-US" dirty="0" smtClean="0"/>
              <a:t> </a:t>
            </a:r>
            <a:r>
              <a:rPr lang="en-US" dirty="0" err="1" smtClean="0"/>
              <a:t>đc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máy</a:t>
            </a:r>
            <a:r>
              <a:rPr lang="en-US" dirty="0" smtClean="0"/>
              <a:t> </a:t>
            </a:r>
            <a:r>
              <a:rPr lang="en-US" dirty="0" err="1" smtClean="0"/>
              <a:t>Mác</a:t>
            </a:r>
            <a:r>
              <a:rPr lang="en-US" dirty="0" smtClean="0"/>
              <a:t>. </a:t>
            </a:r>
            <a:r>
              <a:rPr lang="en-US" dirty="0" err="1" smtClean="0"/>
              <a:t>Gián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trả</a:t>
            </a:r>
            <a:r>
              <a:rPr lang="en-US" dirty="0" smtClean="0"/>
              <a:t> </a:t>
            </a:r>
            <a:r>
              <a:rPr lang="en-US" dirty="0" err="1" smtClean="0"/>
              <a:t>tiền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.Net</a:t>
            </a:r>
            <a:r>
              <a:rPr lang="en-US" dirty="0" smtClean="0"/>
              <a:t> qua </a:t>
            </a:r>
            <a:r>
              <a:rPr lang="en-US" dirty="0" err="1" smtClean="0"/>
              <a:t>máy</a:t>
            </a:r>
            <a:r>
              <a:rPr lang="en-US" dirty="0" smtClean="0"/>
              <a:t> Window.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627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970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Mã</a:t>
            </a:r>
            <a:r>
              <a:rPr lang="en-US" dirty="0" smtClean="0"/>
              <a:t> </a:t>
            </a:r>
            <a:r>
              <a:rPr lang="en-US" dirty="0" err="1" smtClean="0"/>
              <a:t>nguồn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1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5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157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Mã nguồn mở là gì?</vt:lpstr>
      <vt:lpstr>PowerPoint Presentation</vt:lpstr>
      <vt:lpstr>Mã nguồn phải trả tiền như là DotNet.</vt:lpstr>
      <vt:lpstr>CMS:</vt:lpstr>
      <vt:lpstr>Mã nguồn là gì: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Mã nguồn mở là gì?</dc:title>
  <dc:creator>admin</dc:creator>
  <cp:lastModifiedBy>admin</cp:lastModifiedBy>
  <cp:revision>6</cp:revision>
  <dcterms:created xsi:type="dcterms:W3CDTF">2024-10-28T14:36:43Z</dcterms:created>
  <dcterms:modified xsi:type="dcterms:W3CDTF">2024-10-28T15:20:38Z</dcterms:modified>
</cp:coreProperties>
</file>