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19EA-498C-4642-A5EF-BA20E457C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5D451-1ED5-4CEF-8325-E4A6D652B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219B-1522-422A-8037-3FEE34BA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059-2799-41FA-B4CC-D2054325F3FB}" type="datetimeFigureOut">
              <a:rPr lang="en-US" smtClean="0"/>
              <a:t>26/03/2025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6111C-9BC1-4EAC-ACCC-80D15961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DB1D-AE80-4351-9AFE-9520727C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D24B-2E5C-485F-85CA-262E8C92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7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28A2-5E04-4FAE-B7E8-49036A37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DE256-1F0E-4F19-AA3D-E87BB7225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3FCAD-35C6-4D93-8B49-F6ED10FF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059-2799-41FA-B4CC-D2054325F3FB}" type="datetimeFigureOut">
              <a:rPr lang="en-US" smtClean="0"/>
              <a:t>26/03/2025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99D55-0D5E-4920-8B11-074E650D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D4788-353B-4C95-AB50-671635E7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D24B-2E5C-485F-85CA-262E8C92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9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5EE4A-F175-460D-B11C-B8743AE50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4894F-BF68-4A42-9446-BD34798D4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CEEDA-F71E-49CB-AE41-864C89F8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059-2799-41FA-B4CC-D2054325F3FB}" type="datetimeFigureOut">
              <a:rPr lang="en-US" smtClean="0"/>
              <a:t>26/03/2025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AB05B-CE14-4783-816D-EB4AF840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36720-84A6-4D6E-B6B7-B7531C91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D24B-2E5C-485F-85CA-262E8C92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8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B73A-5BCB-4C4D-BE91-80197F88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232A-0739-41FC-8103-B691A1342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8F7DA-E161-4480-9D94-7F5B249D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059-2799-41FA-B4CC-D2054325F3FB}" type="datetimeFigureOut">
              <a:rPr lang="en-US" smtClean="0"/>
              <a:t>26/03/2025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5828A-F064-4D16-9E23-822CE366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C6A1A-40FC-46D7-96C0-09AFB0D1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D24B-2E5C-485F-85CA-262E8C92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8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2F0D-C5E4-46D1-9950-CB7755DF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7A75B-ED48-4A04-8719-17B023F68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FAAC-FF4C-42EC-823C-C12AFAA3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059-2799-41FA-B4CC-D2054325F3FB}" type="datetimeFigureOut">
              <a:rPr lang="en-US" smtClean="0"/>
              <a:t>26/03/2025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1EF0A-C5F4-4E89-8D59-88FC92661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6E47D-A545-4A0F-9669-A0870757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D24B-2E5C-485F-85CA-262E8C92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0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98AF-655C-4282-8AC2-67A6AC34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E354-E2E3-4F2F-9166-035B4A122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C0EAF-7C84-4969-984E-F0B41000F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D16B3-9989-4A9E-9D68-5BC50331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059-2799-41FA-B4CC-D2054325F3FB}" type="datetimeFigureOut">
              <a:rPr lang="en-US" smtClean="0"/>
              <a:t>26/03/2025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2DE04-1641-4A2B-949B-CE672FE2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FE16B-A7C3-4BB2-A2E4-4F288D98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D24B-2E5C-485F-85CA-262E8C92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7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788B-3402-4B35-A85E-2F149A28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ED9BF-9265-46F3-8056-DFD218125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5D8B3-4EF0-4DA5-8CCA-A5D4CD975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302A7-1809-47AF-B4B9-E0A00D47F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C1813-08BC-4F92-A3BF-B4F82E8E8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772A4-8014-4641-BD16-5847839E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059-2799-41FA-B4CC-D2054325F3FB}" type="datetimeFigureOut">
              <a:rPr lang="en-US" smtClean="0"/>
              <a:t>26/03/2025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FAD06-52F4-49BB-BD95-B339B7F1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D1970-77B4-4B95-B321-99FA36E0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D24B-2E5C-485F-85CA-262E8C92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3C54-2551-4B18-8EF2-94B0122A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98516-AB59-475F-8DBB-F43138C2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059-2799-41FA-B4CC-D2054325F3FB}" type="datetimeFigureOut">
              <a:rPr lang="en-US" smtClean="0"/>
              <a:t>26/03/2025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9C02F-3858-412B-91BB-2923ECD6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2D676-77C5-425F-AE22-E24FA692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D24B-2E5C-485F-85CA-262E8C92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5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9585C-E783-4295-8831-6B862E70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059-2799-41FA-B4CC-D2054325F3FB}" type="datetimeFigureOut">
              <a:rPr lang="en-US" smtClean="0"/>
              <a:t>26/03/2025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0B13C-422B-476B-B628-C7C522E4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BC2FB-C9C0-4B90-B4B2-AF57427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D24B-2E5C-485F-85CA-262E8C92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8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5A50-BA17-42EE-902D-F2FD505D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012CF-7ED9-4EDA-8D6D-365DDC60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C72DC-617A-494B-A7D5-B4B05E10F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06066-1DEB-4CAC-A1D1-1B4DF216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059-2799-41FA-B4CC-D2054325F3FB}" type="datetimeFigureOut">
              <a:rPr lang="en-US" smtClean="0"/>
              <a:t>26/03/2025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D10F6-68D7-43D2-A32B-FBE4121A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A9B83-191E-4F40-AF1C-25D718A8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D24B-2E5C-485F-85CA-262E8C92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6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EF04-2C4B-46F3-951A-08B634BC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93D5E-92D0-4E61-B5A7-2F5DFB85C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D7104-B2CB-402B-A713-1B9A27027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B0850-CA10-4547-A011-C1EAC93B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BD059-2799-41FA-B4CC-D2054325F3FB}" type="datetimeFigureOut">
              <a:rPr lang="en-US" smtClean="0"/>
              <a:t>26/03/2025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F4382-68A0-46F7-9B40-9712FADE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E3D51-DDF0-4EEA-997A-88306682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D24B-2E5C-485F-85CA-262E8C92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1E20C-DB55-4D66-B8F2-EF5230A8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2BD53-15A6-406D-917C-6B627ADD2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A905C-5FEA-4248-BAFB-D382AB0CA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BD059-2799-41FA-B4CC-D2054325F3FB}" type="datetimeFigureOut">
              <a:rPr lang="en-US" smtClean="0"/>
              <a:t>26/03/2025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0AE4-9AEA-43D5-949F-84F0B0A16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2622-9605-4BEF-9385-54FE51598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CD24B-2E5C-485F-85CA-262E8C92E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9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A9E0-B6D1-4623-A548-5CBD9DFC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" y="0"/>
            <a:ext cx="10515600" cy="1325563"/>
          </a:xfrm>
        </p:spPr>
        <p:txBody>
          <a:bodyPr/>
          <a:lstStyle/>
          <a:p>
            <a:r>
              <a:rPr lang="en-US"/>
              <a:t>Link Video: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9DCF-5548-48D7-A2DD-209EF7334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84" y="1022223"/>
            <a:ext cx="10515600" cy="606679"/>
          </a:xfrm>
        </p:spPr>
        <p:txBody>
          <a:bodyPr/>
          <a:lstStyle/>
          <a:p>
            <a:r>
              <a:rPr lang="en-US"/>
              <a:t>https://www.youtube.com/watch?v=3943eBs92jc</a:t>
            </a:r>
          </a:p>
        </p:txBody>
      </p:sp>
    </p:spTree>
    <p:extLst>
      <p:ext uri="{BB962C8B-B14F-4D97-AF65-F5344CB8AC3E}">
        <p14:creationId xmlns:p14="http://schemas.microsoft.com/office/powerpoint/2010/main" val="132343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78EF74-03FF-4B71-8087-EEC981763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94" y="329723"/>
            <a:ext cx="4725059" cy="6163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C58E5C-E884-4C72-B56B-11D37D47B8D9}"/>
              </a:ext>
            </a:extLst>
          </p:cNvPr>
          <p:cNvSpPr txBox="1"/>
          <p:nvPr/>
        </p:nvSpPr>
        <p:spPr>
          <a:xfrm>
            <a:off x="5742432" y="713232"/>
            <a:ext cx="472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Theme Option: Chỉnh sửa trong phần Style.</a:t>
            </a:r>
          </a:p>
        </p:txBody>
      </p:sp>
    </p:spTree>
    <p:extLst>
      <p:ext uri="{BB962C8B-B14F-4D97-AF65-F5344CB8AC3E}">
        <p14:creationId xmlns:p14="http://schemas.microsoft.com/office/powerpoint/2010/main" val="200245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ACC1-2023-40DA-8430-7C5F4964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F097-DA8E-4A80-95C9-9718C443A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2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E4A3-7CB0-46EE-B2FE-0A6DB7DF5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4CB24-008A-4083-A7DF-68ADC6351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5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3276-E64B-4A76-812F-EE2AB452F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D671-1576-4BED-B97B-E26EA514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7317-1CA5-47A3-9D13-54CED39C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41EF-77C6-4D6B-BE1D-F4999326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1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Link Video: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Video:</dc:title>
  <dc:creator>Dang Van Doan</dc:creator>
  <cp:lastModifiedBy>Dang Van Doan</cp:lastModifiedBy>
  <cp:revision>2</cp:revision>
  <dcterms:created xsi:type="dcterms:W3CDTF">2025-03-26T08:22:58Z</dcterms:created>
  <dcterms:modified xsi:type="dcterms:W3CDTF">2025-03-26T08:45:02Z</dcterms:modified>
</cp:coreProperties>
</file>