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B52E-9106-4543-AE4B-B49617CF1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4CD5A-2E97-414C-8B4F-83271BB86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42AE8-3471-4C8D-8B4B-1775FEDF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93CA-A40A-4BE4-98F1-155236DC71DC}" type="datetimeFigureOut">
              <a:rPr lang="en-US" smtClean="0"/>
              <a:t>04/01/2025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936A0-1E73-494A-AC23-A247A694F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B4825-19CF-43F8-8535-8D81EE36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2CB9-5E72-46B8-86B7-085D1A2B8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9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08F05-E198-480D-B8C1-272509068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D2EF0-DBEA-4B95-8264-E7787491C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56C31-2EAD-4898-A003-85BAD5E35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93CA-A40A-4BE4-98F1-155236DC71DC}" type="datetimeFigureOut">
              <a:rPr lang="en-US" smtClean="0"/>
              <a:t>04/01/2025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76305-EE08-4237-A158-74A7C85D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B7E46-4009-4255-AE9E-C4AB6778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2CB9-5E72-46B8-86B7-085D1A2B8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1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ADCF91-9D3A-47C3-BBDC-54B4EB7DF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F1994-27DE-4643-BDEC-1E67C1261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80ABF-0EA9-49E6-AFB6-CC3948DA6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93CA-A40A-4BE4-98F1-155236DC71DC}" type="datetimeFigureOut">
              <a:rPr lang="en-US" smtClean="0"/>
              <a:t>04/01/2025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E2002-8E0C-4B3F-9BBB-CB38527EA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59258-6D2F-4B78-B621-D5B8DE3B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2CB9-5E72-46B8-86B7-085D1A2B8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5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B692-C4CA-4F30-AAC3-41686BEA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AEC7F-5EFC-4C48-8FB7-CD19AB541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2952F-5679-4CD8-BFC1-7411F55EE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93CA-A40A-4BE4-98F1-155236DC71DC}" type="datetimeFigureOut">
              <a:rPr lang="en-US" smtClean="0"/>
              <a:t>04/01/2025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9FF8E-0366-48A2-AC3E-14E64A57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42987-5424-4C1C-8641-8C8460E4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2CB9-5E72-46B8-86B7-085D1A2B8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9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2994F-B07E-4AE0-BB09-A87F65A98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BF99D-7AB2-44F8-8A5C-99D8B8828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0F904-4707-4451-97C2-8DCAA2D78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93CA-A40A-4BE4-98F1-155236DC71DC}" type="datetimeFigureOut">
              <a:rPr lang="en-US" smtClean="0"/>
              <a:t>04/01/2025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73DFA-8DA2-4A96-B3E8-00C285CF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728B4-74D9-43BE-9900-A2FACCAEF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2CB9-5E72-46B8-86B7-085D1A2B8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8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DD4DA-1DA2-4FF9-A7B9-2E7DC6791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36301-A176-43DD-81BB-BD1E0AB3A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283CB-FB03-4F46-ADC5-F3E633CA0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67431-EC17-4864-8B49-A64842C2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93CA-A40A-4BE4-98F1-155236DC71DC}" type="datetimeFigureOut">
              <a:rPr lang="en-US" smtClean="0"/>
              <a:t>04/01/2025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3D7BB-15B1-4AFB-8249-9AA839A46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0013-7D65-4FF8-951A-CB4DABE0A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2CB9-5E72-46B8-86B7-085D1A2B8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D370-F0F5-4943-BB26-1D2429A02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06896-18AE-44BD-BB99-5BED1A676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7C1E7-B3C7-41ED-9DAF-FA29067B6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00F59B-915B-4159-92D8-7C588E173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7AE79E-EE54-451A-8194-E3E4A1D57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23B55-206A-4F48-B2E5-53270D3B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93CA-A40A-4BE4-98F1-155236DC71DC}" type="datetimeFigureOut">
              <a:rPr lang="en-US" smtClean="0"/>
              <a:t>04/01/2025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F9DF37-6F4F-427B-9623-5A946EE7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67FF02-92D0-4E19-B195-79E513B8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2CB9-5E72-46B8-86B7-085D1A2B8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7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FBDE-C530-4799-AA76-58565FFEF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773F1-D884-4B52-8806-AA2AD2E21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93CA-A40A-4BE4-98F1-155236DC71DC}" type="datetimeFigureOut">
              <a:rPr lang="en-US" smtClean="0"/>
              <a:t>04/01/2025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56C58-86F1-494F-AB5D-9B354BC7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E607C-4C7D-4D3B-BE76-492B57D0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2CB9-5E72-46B8-86B7-085D1A2B8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6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1139E4-DAF3-446F-AED4-DDA6C627A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93CA-A40A-4BE4-98F1-155236DC71DC}" type="datetimeFigureOut">
              <a:rPr lang="en-US" smtClean="0"/>
              <a:t>04/01/2025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79EAC-B765-4195-986C-C8123395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9034A-2BD6-4024-BD2B-C3EE2C597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2CB9-5E72-46B8-86B7-085D1A2B8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1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7C34-162A-43BF-BB93-BDD5ABC5F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9DDB3-BFCF-4BCC-831A-28EAE6E3C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40F51A-BA5C-4714-999C-01D1B9466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F7BCE-2416-4518-894B-1CB1F469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93CA-A40A-4BE4-98F1-155236DC71DC}" type="datetimeFigureOut">
              <a:rPr lang="en-US" smtClean="0"/>
              <a:t>04/01/2025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B2C69-60C1-4F61-A58B-DB5B2AD1E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E3D87-674B-419B-AE40-0335E3C0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2CB9-5E72-46B8-86B7-085D1A2B8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9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07F5E-4861-428C-BDFB-B54DF0DB3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AF3279-6F5B-4F11-8B3A-B81C52B52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ACA58-F17A-40C2-B935-086C76A6F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43AF5-313D-4993-8BC3-56A5C7DCC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93CA-A40A-4BE4-98F1-155236DC71DC}" type="datetimeFigureOut">
              <a:rPr lang="en-US" smtClean="0"/>
              <a:t>04/01/2025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5B548-B875-4BFC-B252-670CA42EE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94875-F2AA-445E-B2C3-0B06D209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2CB9-5E72-46B8-86B7-085D1A2B8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4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73E73-FDC6-4DD0-91FB-B080E873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FB1FE-0FF4-4114-BD1B-382F45E69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295F5-B90B-4922-9E2B-381DE81B6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E93CA-A40A-4BE4-98F1-155236DC71DC}" type="datetimeFigureOut">
              <a:rPr lang="en-US" smtClean="0"/>
              <a:t>04/01/2025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5591F-2F88-4384-AE4E-A2536A1E5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71EE9-4169-4BA9-AC89-74B084E6D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B2CB9-5E72-46B8-86B7-085D1A2B8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3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7B79-C940-460D-8635-0BC63D348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783" y="0"/>
            <a:ext cx="9632272" cy="771988"/>
          </a:xfrm>
        </p:spPr>
        <p:txBody>
          <a:bodyPr/>
          <a:lstStyle/>
          <a:p>
            <a:r>
              <a:rPr lang="en-US"/>
              <a:t>CSS tùy chỉnh cho bảng trang giới thiệu.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503122-5787-4E5C-8260-5C34243EA59E}"/>
              </a:ext>
            </a:extLst>
          </p:cNvPr>
          <p:cNvSpPr txBox="1"/>
          <p:nvPr/>
        </p:nvSpPr>
        <p:spPr>
          <a:xfrm>
            <a:off x="523783" y="1483164"/>
            <a:ext cx="63652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&lt;style&gt;</a:t>
            </a:r>
          </a:p>
          <a:p>
            <a:r>
              <a:rPr lang="vi-VN"/>
              <a:t>.c1{background-color:#DCDCDC; }</a:t>
            </a:r>
          </a:p>
          <a:p>
            <a:r>
              <a:rPr lang="vi-VN"/>
              <a:t>td{</a:t>
            </a:r>
          </a:p>
          <a:p>
            <a:r>
              <a:rPr lang="vi-VN"/>
              <a:t>height:40px;</a:t>
            </a:r>
          </a:p>
          <a:p>
            <a:r>
              <a:rPr lang="vi-VN"/>
              <a:t>}</a:t>
            </a:r>
          </a:p>
          <a:p>
            <a:r>
              <a:rPr lang="vi-VN"/>
              <a:t>table, th, td</a:t>
            </a:r>
          </a:p>
          <a:p>
            <a:r>
              <a:rPr lang="vi-VN"/>
              <a:t>{</a:t>
            </a:r>
          </a:p>
          <a:p>
            <a:r>
              <a:rPr lang="vi-VN"/>
              <a:t>    border:2px solid #BEC3C4;</a:t>
            </a:r>
          </a:p>
          <a:p>
            <a:r>
              <a:rPr lang="vi-VN"/>
              <a:t>}</a:t>
            </a:r>
          </a:p>
          <a:p>
            <a:r>
              <a:rPr lang="vi-VN"/>
              <a:t>table{</a:t>
            </a:r>
          </a:p>
          <a:p>
            <a:r>
              <a:rPr lang="vi-VN"/>
              <a:t>    border-collapse:collapse; /*Đoạn Code gộp đường viền*/</a:t>
            </a:r>
          </a:p>
          <a:p>
            <a:r>
              <a:rPr lang="vi-VN"/>
              <a:t>}</a:t>
            </a:r>
          </a:p>
          <a:p>
            <a:r>
              <a:rPr lang="vi-VN"/>
              <a:t>&lt;/style&gt;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25C2AC-0EA4-4E59-9105-722A3F6515EE}"/>
              </a:ext>
            </a:extLst>
          </p:cNvPr>
          <p:cNvSpPr txBox="1"/>
          <p:nvPr/>
        </p:nvSpPr>
        <p:spPr>
          <a:xfrm>
            <a:off x="8717871" y="1681517"/>
            <a:ext cx="3293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Tùy chỉnh màu của cột.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165730-ACA1-4A2B-9FAE-ED39D1D6D92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986727" y="1866183"/>
            <a:ext cx="1731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1769FB-BD27-4F25-9304-7AB289F54028}"/>
              </a:ext>
            </a:extLst>
          </p:cNvPr>
          <p:cNvCxnSpPr>
            <a:cxnSpLocks/>
          </p:cNvCxnSpPr>
          <p:nvPr/>
        </p:nvCxnSpPr>
        <p:spPr>
          <a:xfrm>
            <a:off x="6889073" y="3600804"/>
            <a:ext cx="2077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169E6E7-F8A6-4A7F-AF68-1F3D792D5C35}"/>
              </a:ext>
            </a:extLst>
          </p:cNvPr>
          <p:cNvSpPr txBox="1"/>
          <p:nvPr/>
        </p:nvSpPr>
        <p:spPr>
          <a:xfrm>
            <a:off x="8966447" y="3231472"/>
            <a:ext cx="30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Tùy chỉnh màu đ</a:t>
            </a:r>
            <a:r>
              <a:rPr lang="vi-VN"/>
              <a:t>ư</a:t>
            </a:r>
            <a:r>
              <a:rPr lang="en-US"/>
              <a:t>ờng viền.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6E5D3F-8441-4BC4-AB05-D6DDEEB91037}"/>
              </a:ext>
            </a:extLst>
          </p:cNvPr>
          <p:cNvSpPr txBox="1"/>
          <p:nvPr/>
        </p:nvSpPr>
        <p:spPr>
          <a:xfrm>
            <a:off x="9081856" y="4265720"/>
            <a:ext cx="281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Gộp đ</a:t>
            </a:r>
            <a:r>
              <a:rPr lang="vi-VN"/>
              <a:t>ư</a:t>
            </a:r>
            <a:r>
              <a:rPr lang="en-US"/>
              <a:t>ờng viền sát nhau.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FCC1498-329C-485A-8887-0C5774A1B578}"/>
              </a:ext>
            </a:extLst>
          </p:cNvPr>
          <p:cNvCxnSpPr>
            <a:cxnSpLocks/>
          </p:cNvCxnSpPr>
          <p:nvPr/>
        </p:nvCxnSpPr>
        <p:spPr>
          <a:xfrm flipV="1">
            <a:off x="7075504" y="4438782"/>
            <a:ext cx="2121762" cy="23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7062922-74CD-4A75-9842-4C55C6F993D8}"/>
              </a:ext>
            </a:extLst>
          </p:cNvPr>
          <p:cNvSpPr txBox="1"/>
          <p:nvPr/>
        </p:nvSpPr>
        <p:spPr>
          <a:xfrm>
            <a:off x="594804" y="872121"/>
            <a:ext cx="9055223" cy="378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Chèn luôn vào trong đoạn HTML.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FF6786-D4FA-4EF2-94F2-5196E3DBD052}"/>
              </a:ext>
            </a:extLst>
          </p:cNvPr>
          <p:cNvSpPr txBox="1"/>
          <p:nvPr/>
        </p:nvSpPr>
        <p:spPr>
          <a:xfrm>
            <a:off x="523782" y="5477522"/>
            <a:ext cx="6036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&lt;tr&gt;</a:t>
            </a:r>
          </a:p>
          <a:p>
            <a:r>
              <a:rPr lang="vi-VN"/>
              <a:t>&lt;td class="c1"&gt;Tên công ty&lt;/td&gt;</a:t>
            </a:r>
          </a:p>
          <a:p>
            <a:r>
              <a:rPr lang="vi-VN"/>
              <a:t>&lt;td&gt;Công ty TNHH Nhựa và Khuôn Đông Dương&lt;/td&gt;</a:t>
            </a:r>
          </a:p>
          <a:p>
            <a:r>
              <a:rPr lang="vi-VN"/>
              <a:t>&lt;/tr&gt;</a:t>
            </a:r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90A531-E4DB-4709-A9DC-00B55E72B4EF}"/>
              </a:ext>
            </a:extLst>
          </p:cNvPr>
          <p:cNvCxnSpPr/>
          <p:nvPr/>
        </p:nvCxnSpPr>
        <p:spPr>
          <a:xfrm>
            <a:off x="6096000" y="6249510"/>
            <a:ext cx="1538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FC7F563-3065-4851-A7D4-31F94F75D81B}"/>
              </a:ext>
            </a:extLst>
          </p:cNvPr>
          <p:cNvSpPr txBox="1"/>
          <p:nvPr/>
        </p:nvSpPr>
        <p:spPr>
          <a:xfrm>
            <a:off x="7732450" y="6064844"/>
            <a:ext cx="4163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“td” là thẻ phần tử của bảng</a:t>
            </a:r>
          </a:p>
        </p:txBody>
      </p:sp>
    </p:spTree>
    <p:extLst>
      <p:ext uri="{BB962C8B-B14F-4D97-AF65-F5344CB8AC3E}">
        <p14:creationId xmlns:p14="http://schemas.microsoft.com/office/powerpoint/2010/main" val="3684770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E3AD3-EE57-4269-A0D0-FE78F31D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1D0F-FAF4-4399-92B8-4F0CA4743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4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A17D1A2-6BE0-4326-887E-6ACA3E60E2A9}"/>
              </a:ext>
            </a:extLst>
          </p:cNvPr>
          <p:cNvSpPr txBox="1"/>
          <p:nvPr/>
        </p:nvSpPr>
        <p:spPr>
          <a:xfrm>
            <a:off x="248576" y="310718"/>
            <a:ext cx="476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CSS BẢNG LỊCH SỬ.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357B9D-0A4F-430A-B494-97432E5D8D25}"/>
              </a:ext>
            </a:extLst>
          </p:cNvPr>
          <p:cNvSpPr txBox="1"/>
          <p:nvPr/>
        </p:nvSpPr>
        <p:spPr>
          <a:xfrm>
            <a:off x="248576" y="843379"/>
            <a:ext cx="44654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&lt;style&gt;</a:t>
            </a:r>
          </a:p>
          <a:p>
            <a:r>
              <a:rPr lang="en-US"/>
              <a:t>.c1{background-color:#DCE0E0; }</a:t>
            </a:r>
          </a:p>
          <a:p>
            <a:r>
              <a:rPr lang="en-US"/>
              <a:t>.content{</a:t>
            </a:r>
          </a:p>
          <a:p>
            <a:r>
              <a:rPr lang="en-US"/>
              <a:t> width:1200px;</a:t>
            </a:r>
          </a:p>
          <a:p>
            <a:r>
              <a:rPr lang="en-US"/>
              <a:t>}</a:t>
            </a:r>
          </a:p>
          <a:p>
            <a:r>
              <a:rPr lang="en-US"/>
              <a:t>.ls{ // List khách hàng.</a:t>
            </a:r>
          </a:p>
          <a:p>
            <a:r>
              <a:rPr lang="en-US"/>
              <a:t> width:11%;</a:t>
            </a:r>
          </a:p>
          <a:p>
            <a:r>
              <a:rPr lang="en-US"/>
              <a:t>height:80px;</a:t>
            </a:r>
          </a:p>
          <a:p>
            <a:r>
              <a:rPr lang="en-US"/>
              <a:t>}</a:t>
            </a:r>
          </a:p>
          <a:p>
            <a:r>
              <a:rPr lang="en-US"/>
              <a:t>.c2{height:70px; }</a:t>
            </a:r>
          </a:p>
          <a:p>
            <a:r>
              <a:rPr lang="en-US"/>
              <a:t>table, th, td{</a:t>
            </a:r>
          </a:p>
          <a:p>
            <a:r>
              <a:rPr lang="en-US"/>
              <a:t>    border:2px solid #BEC3C4;}</a:t>
            </a:r>
          </a:p>
          <a:p>
            <a:r>
              <a:rPr lang="en-US"/>
              <a:t>table{</a:t>
            </a:r>
          </a:p>
          <a:p>
            <a:r>
              <a:rPr lang="en-US"/>
              <a:t>    border-collapse:collapse;</a:t>
            </a:r>
          </a:p>
          <a:p>
            <a:r>
              <a:rPr lang="en-US"/>
              <a:t>}&lt;/p&gt;</a:t>
            </a:r>
          </a:p>
          <a:p>
            <a:r>
              <a:rPr lang="en-US"/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246572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3B6623-CD4F-4AA5-B073-C7829655EC71}"/>
              </a:ext>
            </a:extLst>
          </p:cNvPr>
          <p:cNvSpPr txBox="1"/>
          <p:nvPr/>
        </p:nvSpPr>
        <p:spPr>
          <a:xfrm>
            <a:off x="550417" y="923278"/>
            <a:ext cx="42524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r>
              <a:rPr lang="en-US"/>
              <a:t>&lt;style&gt;</a:t>
            </a:r>
          </a:p>
          <a:p>
            <a:r>
              <a:rPr lang="en-US"/>
              <a:t>.min{background-color:#DCE0E0; }</a:t>
            </a:r>
          </a:p>
          <a:p>
            <a:r>
              <a:rPr lang="en-US"/>
              <a:t>.content{</a:t>
            </a:r>
          </a:p>
          <a:p>
            <a:r>
              <a:rPr lang="en-US"/>
              <a:t> width:500px;</a:t>
            </a:r>
          </a:p>
          <a:p>
            <a:r>
              <a:rPr lang="en-US"/>
              <a:t>}</a:t>
            </a:r>
          </a:p>
          <a:p>
            <a:r>
              <a:rPr lang="en-US"/>
              <a:t>td{</a:t>
            </a:r>
          </a:p>
          <a:p>
            <a:r>
              <a:rPr lang="en-US"/>
              <a:t>height:20px;</a:t>
            </a:r>
          </a:p>
          <a:p>
            <a:r>
              <a:rPr lang="en-US"/>
              <a:t>}</a:t>
            </a:r>
          </a:p>
          <a:p>
            <a:r>
              <a:rPr lang="en-US"/>
              <a:t>.c2{height:70px; }</a:t>
            </a:r>
          </a:p>
          <a:p>
            <a:r>
              <a:rPr lang="en-US"/>
              <a:t>table, th, td{</a:t>
            </a:r>
          </a:p>
          <a:p>
            <a:r>
              <a:rPr lang="en-US"/>
              <a:t>    border:2px solid #BEC3C4;</a:t>
            </a:r>
          </a:p>
          <a:p>
            <a:r>
              <a:rPr lang="en-US"/>
              <a:t>}</a:t>
            </a:r>
          </a:p>
          <a:p>
            <a:r>
              <a:rPr lang="en-US"/>
              <a:t>table{</a:t>
            </a:r>
          </a:p>
          <a:p>
            <a:r>
              <a:rPr lang="en-US"/>
              <a:t>    border-collapse:collapse;</a:t>
            </a:r>
          </a:p>
          <a:p>
            <a:r>
              <a:rPr lang="en-US"/>
              <a:t>}&lt;/p&gt;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41AE6C-9304-4AC1-A67E-A4CDD426162D}"/>
              </a:ext>
            </a:extLst>
          </p:cNvPr>
          <p:cNvSpPr txBox="1"/>
          <p:nvPr/>
        </p:nvSpPr>
        <p:spPr>
          <a:xfrm>
            <a:off x="550417" y="358402"/>
            <a:ext cx="574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Chèn trong phần bảng sản phẩm.</a:t>
            </a:r>
          </a:p>
        </p:txBody>
      </p:sp>
    </p:spTree>
    <p:extLst>
      <p:ext uri="{BB962C8B-B14F-4D97-AF65-F5344CB8AC3E}">
        <p14:creationId xmlns:p14="http://schemas.microsoft.com/office/powerpoint/2010/main" val="426010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37CE1-5607-4D66-BC52-5155C7B27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926" y="347371"/>
            <a:ext cx="9099612" cy="833360"/>
          </a:xfrm>
        </p:spPr>
        <p:txBody>
          <a:bodyPr/>
          <a:lstStyle/>
          <a:p>
            <a:r>
              <a:rPr lang="en-US"/>
              <a:t>Chỉnh sửa nội dung phần sản phẩm.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7BD244-17AC-4672-8C04-D2FC3C849E06}"/>
              </a:ext>
            </a:extLst>
          </p:cNvPr>
          <p:cNvSpPr txBox="1"/>
          <p:nvPr/>
        </p:nvSpPr>
        <p:spPr>
          <a:xfrm>
            <a:off x="585926" y="1606859"/>
            <a:ext cx="36220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&lt;style&gt;</a:t>
            </a:r>
          </a:p>
          <a:p>
            <a:r>
              <a:rPr lang="en-US"/>
              <a:t>.min{background-color:#DCE0E0; }</a:t>
            </a:r>
          </a:p>
          <a:p>
            <a:r>
              <a:rPr lang="en-US"/>
              <a:t>.content{</a:t>
            </a:r>
          </a:p>
          <a:p>
            <a:r>
              <a:rPr lang="en-US"/>
              <a:t> width:500px;</a:t>
            </a:r>
          </a:p>
          <a:p>
            <a:r>
              <a:rPr lang="en-US"/>
              <a:t>}</a:t>
            </a:r>
          </a:p>
          <a:p>
            <a:r>
              <a:rPr lang="en-US"/>
              <a:t>td{</a:t>
            </a:r>
          </a:p>
          <a:p>
            <a:r>
              <a:rPr lang="en-US"/>
              <a:t>height:20px;</a:t>
            </a:r>
          </a:p>
          <a:p>
            <a:r>
              <a:rPr lang="en-US"/>
              <a:t>}</a:t>
            </a:r>
          </a:p>
          <a:p>
            <a:r>
              <a:rPr lang="en-US"/>
              <a:t>.c2{height:70px; }</a:t>
            </a:r>
          </a:p>
          <a:p>
            <a:r>
              <a:rPr lang="en-US"/>
              <a:t>table, th, td{</a:t>
            </a:r>
          </a:p>
          <a:p>
            <a:r>
              <a:rPr lang="en-US"/>
              <a:t>    border:2px solid #BEC3C4;</a:t>
            </a:r>
          </a:p>
          <a:p>
            <a:r>
              <a:rPr lang="en-US"/>
              <a:t>}</a:t>
            </a:r>
          </a:p>
          <a:p>
            <a:r>
              <a:rPr lang="en-US"/>
              <a:t>table{</a:t>
            </a:r>
          </a:p>
          <a:p>
            <a:r>
              <a:rPr lang="en-US"/>
              <a:t>    border-collapse:collapse;</a:t>
            </a:r>
          </a:p>
          <a:p>
            <a:r>
              <a:rPr lang="en-US"/>
              <a:t>}&lt;/p&gt;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72E832-5CEC-4EE1-9FAF-65CD49CA2A0F}"/>
              </a:ext>
            </a:extLst>
          </p:cNvPr>
          <p:cNvSpPr txBox="1"/>
          <p:nvPr/>
        </p:nvSpPr>
        <p:spPr>
          <a:xfrm>
            <a:off x="6261718" y="1740023"/>
            <a:ext cx="4959657" cy="236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55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1E17-2967-4A86-A8CB-3CDFB4E7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2F20D-413A-4F40-8F35-512B8467B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06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82D9B-7CB4-4893-8E27-694D23FF2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FAF21-C746-4D0F-8752-6D624020C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98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24085-EA1A-47FF-B2F2-BD4E43F8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CFDF2-FFBD-4346-96CF-7F435AA5F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8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5FB0-D35B-45C7-ACAC-053D29A1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9D085-48B7-40A7-A4D7-4E8388B76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65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A4B1-7F93-434A-9EB8-5EA6A659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F9242-7B81-450F-96D7-B9355CC50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72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343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CSS tùy chỉnh cho bảng trang giới thiệu.</vt:lpstr>
      <vt:lpstr>PowerPoint Presentation</vt:lpstr>
      <vt:lpstr>PowerPoint Presentation</vt:lpstr>
      <vt:lpstr>Chỉnh sửa nội dung phần sản phẩm.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Van Doan</dc:creator>
  <cp:lastModifiedBy>Dang Van Doan</cp:lastModifiedBy>
  <cp:revision>7</cp:revision>
  <dcterms:created xsi:type="dcterms:W3CDTF">2025-01-04T05:38:23Z</dcterms:created>
  <dcterms:modified xsi:type="dcterms:W3CDTF">2025-01-04T09:38:23Z</dcterms:modified>
</cp:coreProperties>
</file>