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A9BA-7B66-4843-9628-B63E7C1D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C2135-D5DA-4E4F-A096-3C423C0AD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05F4-7CEC-4B3F-B367-569AC5B6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0F3E-C4BE-4B6C-A961-65E522B85FE5}" type="datetimeFigureOut">
              <a:rPr lang="en-US" smtClean="0"/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3DAA3-5B20-4BA4-A6E1-40327504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985C-B8FC-44EA-A404-330FB7CC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7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A7F9-CF3C-4577-8F8B-F07F2E99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E5CA3-12A3-468F-AAE4-CAB79B380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D943C-E31A-4AC2-9F19-9E5DB74E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0F3E-C4BE-4B6C-A961-65E522B85FE5}" type="datetimeFigureOut">
              <a:rPr lang="en-US" smtClean="0"/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EA01E-96D7-4131-A14D-8A2ADAD6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9FDE-4A0C-4FC5-B199-47BE133C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11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5D6E4-D549-408A-A85A-FA74F4C68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EB15E-EBCC-4753-AC20-9431E980B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AE90C-61C0-413F-8A3D-3958C146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0F3E-C4BE-4B6C-A961-65E522B85FE5}" type="datetimeFigureOut">
              <a:rPr lang="en-US" smtClean="0"/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4715-B41C-4033-A527-D9F8AC15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7861-7260-4A62-B146-8D882A4A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A06B-C5F9-466B-8F4D-B4624DF7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FD8D-2F4C-4D77-B117-32577F54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08BE9-1CA6-4088-A071-1C1CA646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0F3E-C4BE-4B6C-A961-65E522B85FE5}" type="datetimeFigureOut">
              <a:rPr lang="en-US" smtClean="0"/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2052-6AEA-41E2-9575-CCFAA4DA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71DD0-72EA-4C6B-8C0A-46418161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DC5-0144-4C58-92BF-AC3A7CD3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7E92-F73D-4303-AC00-7A91560B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0C812-08BC-48FA-A2D0-6C96A822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0F3E-C4BE-4B6C-A961-65E522B85FE5}" type="datetimeFigureOut">
              <a:rPr lang="en-US" smtClean="0"/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BD850-8924-4930-8AA2-5F53307F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7CC28-6BDB-4982-95A3-14B75CAB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7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47B3-2CA9-4212-8402-5C5484C6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EE68-219E-45CE-9018-22640909F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2A185-CA7D-4702-8FBA-F600D389E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77610-96E4-4D71-B499-9F0C9182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0F3E-C4BE-4B6C-A961-65E522B85FE5}" type="datetimeFigureOut">
              <a:rPr lang="en-US" smtClean="0"/>
              <a:t>29/11/2024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B2838-E9C7-4939-BEED-C027406B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2AB99-9FE6-4B8B-A128-5F221A9B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1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CE44-26D8-4FA8-BA1B-7921A516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73ED7-3F95-4935-9342-AF8C10EA1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F3D7D-53FC-4E2F-8616-C315DE98F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F692B-4935-453D-91FA-386F00A4F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3898B-C4F8-4349-A546-68FC18006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016A0-EA23-4CB5-8133-76851E31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0F3E-C4BE-4B6C-A961-65E522B85FE5}" type="datetimeFigureOut">
              <a:rPr lang="en-US" smtClean="0"/>
              <a:t>29/11/2024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EA324-3285-45E8-8428-B742E95D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8E3EE-7D9C-4301-8514-8C73D10B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5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BBA7-9889-4970-9E10-845343B8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62A9B-2EF4-4AF6-8340-9A7176B2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0F3E-C4BE-4B6C-A961-65E522B85FE5}" type="datetimeFigureOut">
              <a:rPr lang="en-US" smtClean="0"/>
              <a:t>29/11/2024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C5A20-193A-4C11-AEF9-5B9B47FC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40B6C-8130-4AE3-852F-CD8A842D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8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53FDF-7840-4EF6-AD3D-2173E1DC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0F3E-C4BE-4B6C-A961-65E522B85FE5}" type="datetimeFigureOut">
              <a:rPr lang="en-US" smtClean="0"/>
              <a:t>29/11/2024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8959B-566D-4088-BDDF-3C1B3843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373A4-2C26-470A-8145-0E634DFA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0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A0F1-27E0-4A3F-878E-AC1AD29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6736-86AC-44C9-A98F-20A5C014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31CA9-D035-4BC0-9816-9B3B968CF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5DB48-DE08-4458-AD88-90CDADB4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0F3E-C4BE-4B6C-A961-65E522B85FE5}" type="datetimeFigureOut">
              <a:rPr lang="en-US" smtClean="0"/>
              <a:t>29/11/2024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ABB81-4B2A-4A36-B108-BFEA6C70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9E59E-4EA0-4904-9EB7-C022BB63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1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DE82-80F1-4045-99F7-5A7E5DA1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00A84-6E98-436E-96F7-804DC5B93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883C5-5554-4AAD-B272-CEB38F0FC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D4F0B-4841-4099-B625-2B426C42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0F3E-C4BE-4B6C-A961-65E522B85FE5}" type="datetimeFigureOut">
              <a:rPr lang="en-US" smtClean="0"/>
              <a:t>29/11/2024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75F24-B9F1-4A79-A820-0E84218E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DA04B-9FE7-4F27-A372-DEC94B2E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3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24082-3200-4232-930B-D02EE933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08BFE-10DE-464B-AFF5-8C6AA8F20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9365-E7DE-4036-8A96-1B63C3A67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0F3E-C4BE-4B6C-A961-65E522B85FE5}" type="datetimeFigureOut">
              <a:rPr lang="en-US" smtClean="0"/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7FC7E-A68C-407B-BACE-564A8D00E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A5AB-6964-4EF2-878A-6FE0B602F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DDEFA-EF8E-4298-8B0D-5A596016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5437DB-F371-4DEA-B939-507300E7C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9" y="254277"/>
            <a:ext cx="9670840" cy="3477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696F32-4D3A-452F-9E1C-57D715C09E8D}"/>
              </a:ext>
            </a:extLst>
          </p:cNvPr>
          <p:cNvSpPr txBox="1"/>
          <p:nvPr/>
        </p:nvSpPr>
        <p:spPr>
          <a:xfrm>
            <a:off x="385439" y="4039340"/>
            <a:ext cx="8575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   Bridged</a:t>
            </a:r>
          </a:p>
          <a:p>
            <a:pPr marL="285750" indent="-285750">
              <a:buFontTx/>
              <a:buChar char="-"/>
            </a:pPr>
            <a:r>
              <a:rPr lang="en-US"/>
              <a:t>Host-only</a:t>
            </a:r>
          </a:p>
          <a:p>
            <a:pPr marL="285750" indent="-285750">
              <a:buFontTx/>
              <a:buChar char="-"/>
            </a:pPr>
            <a:r>
              <a:rPr lang="en-US"/>
              <a:t>NAT</a:t>
            </a:r>
          </a:p>
        </p:txBody>
      </p:sp>
    </p:spTree>
    <p:extLst>
      <p:ext uri="{BB962C8B-B14F-4D97-AF65-F5344CB8AC3E}">
        <p14:creationId xmlns:p14="http://schemas.microsoft.com/office/powerpoint/2010/main" val="368592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32FD35-D7E8-41FE-9E96-B235C2C8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2" y="382880"/>
            <a:ext cx="10640910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6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B75E-A3F8-436C-9E20-7244E296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50" y="187571"/>
            <a:ext cx="10515600" cy="815605"/>
          </a:xfrm>
        </p:spPr>
        <p:txBody>
          <a:bodyPr/>
          <a:lstStyle/>
          <a:p>
            <a:r>
              <a:rPr lang="en-US"/>
              <a:t>Chế độ Bridge: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B5A52-5A9B-4D3E-9F06-81B05556A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1133168"/>
            <a:ext cx="11288700" cy="2852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CB3135-53C0-4556-82CC-2E1E139B5897}"/>
              </a:ext>
            </a:extLst>
          </p:cNvPr>
          <p:cNvSpPr txBox="1"/>
          <p:nvPr/>
        </p:nvSpPr>
        <p:spPr>
          <a:xfrm>
            <a:off x="603682" y="4341181"/>
            <a:ext cx="581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Máy ảo sẽ tồn tại nh</a:t>
            </a:r>
            <a:r>
              <a:rPr lang="vi-VN"/>
              <a:t>ư</a:t>
            </a:r>
            <a:r>
              <a:rPr lang="en-US"/>
              <a:t> một máy thật.</a:t>
            </a:r>
          </a:p>
        </p:txBody>
      </p:sp>
    </p:spTree>
    <p:extLst>
      <p:ext uri="{BB962C8B-B14F-4D97-AF65-F5344CB8AC3E}">
        <p14:creationId xmlns:p14="http://schemas.microsoft.com/office/powerpoint/2010/main" val="211527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E386-F0EF-4373-ACCF-E7FCEFE6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11" y="3577702"/>
            <a:ext cx="11450647" cy="870012"/>
          </a:xfrm>
        </p:spPr>
        <p:txBody>
          <a:bodyPr/>
          <a:lstStyle/>
          <a:p>
            <a:r>
              <a:rPr lang="en-US"/>
              <a:t>Chỉ cho phép máy ảo kết nối ra bên ngoài internet, chứ từ Internet đi vào trong máy ảo thì không đ</a:t>
            </a:r>
            <a:r>
              <a:rPr lang="vi-VN"/>
              <a:t>ư</a:t>
            </a:r>
            <a:r>
              <a:rPr lang="en-US"/>
              <a:t>ợc.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8FADE-13E4-4DEB-A209-DDBA9F90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2" y="170995"/>
            <a:ext cx="1145064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C6F39-ACD2-4D42-AAD7-99AF789C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5" y="423058"/>
            <a:ext cx="11498280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45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Chế độ Bridge: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6</cp:revision>
  <dcterms:created xsi:type="dcterms:W3CDTF">2024-11-28T01:37:48Z</dcterms:created>
  <dcterms:modified xsi:type="dcterms:W3CDTF">2024-11-29T03:20:43Z</dcterms:modified>
</cp:coreProperties>
</file>