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4" r:id="rId2"/>
    <p:sldId id="310" r:id="rId3"/>
    <p:sldId id="308" r:id="rId4"/>
    <p:sldId id="311" r:id="rId5"/>
    <p:sldId id="307" r:id="rId6"/>
    <p:sldId id="309" r:id="rId7"/>
    <p:sldId id="312" r:id="rId8"/>
    <p:sldId id="313" r:id="rId9"/>
    <p:sldId id="317" r:id="rId10"/>
    <p:sldId id="318" r:id="rId11"/>
    <p:sldId id="303" r:id="rId12"/>
  </p:sldIdLst>
  <p:sldSz cx="9144000" cy="6858000" type="screen4x3"/>
  <p:notesSz cx="7102475" cy="93884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8">
          <p15:clr>
            <a:srgbClr val="A4A3A4"/>
          </p15:clr>
        </p15:guide>
        <p15:guide id="2" pos="22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00"/>
    <a:srgbClr val="FFCC00"/>
    <a:srgbClr val="FF9933"/>
    <a:srgbClr val="FF3399"/>
    <a:srgbClr val="FF0066"/>
    <a:srgbClr val="0945A5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 autoAdjust="0"/>
    <p:restoredTop sz="94431" autoAdjust="0"/>
  </p:normalViewPr>
  <p:slideViewPr>
    <p:cSldViewPr>
      <p:cViewPr varScale="1">
        <p:scale>
          <a:sx n="108" d="100"/>
          <a:sy n="108" d="100"/>
        </p:scale>
        <p:origin x="1584" y="102"/>
      </p:cViewPr>
      <p:guideLst>
        <p:guide orient="horz" pos="2132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546" y="78"/>
      </p:cViewPr>
      <p:guideLst>
        <p:guide orient="horz" pos="2918"/>
        <p:guide pos="22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A0AF76-B356-49A4-8C3C-341FE5712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BF233-727B-46F8-B2CA-D437F764B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D6844-D7B8-48CF-AC50-42BC70B68F5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2B16-9015-4486-B3C8-BAD22977A6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551D0-4200-4CBD-B896-D06029AF11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823FF-1084-4374-A865-C0604F701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6942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40" cy="46942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0A0901D-24EB-4187-8DCE-5D7970DC9701}" type="datetimeFigureOut">
              <a:rPr kumimoji="1" lang="ja-JP" altLang="en-US" smtClean="0"/>
              <a:pPr/>
              <a:t>2024/12/10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4850"/>
            <a:ext cx="46958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40" cy="46942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40" cy="46942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0A3BDCA-6087-4642-B128-7FBC3DE520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55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5344"/>
            <a:ext cx="914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1795264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  <a:br>
              <a:rPr kumimoji="0" lang="en-US" dirty="0"/>
            </a:br>
            <a:r>
              <a:rPr kumimoji="0" lang="en-US" dirty="0" err="1"/>
              <a:t>abc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992888" cy="18470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dirty="0"/>
              <a:t>Click to edit Master subtitle style</a:t>
            </a:r>
          </a:p>
          <a:p>
            <a:r>
              <a:rPr kumimoji="0" lang="en-US" dirty="0" err="1"/>
              <a:t>abc</a:t>
            </a:r>
            <a:endParaRPr kumimoji="0"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3518520" y="6579132"/>
            <a:ext cx="2133600" cy="265509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スライド番号プレースホルダ 5"/>
          <p:cNvSpPr txBox="1"/>
          <p:nvPr userDrawn="1"/>
        </p:nvSpPr>
        <p:spPr>
          <a:xfrm>
            <a:off x="3518520" y="6565685"/>
            <a:ext cx="2133600" cy="265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Rectangle 25"/>
          <p:cNvSpPr>
            <a:spLocks noChangeArrowheads="1"/>
          </p:cNvSpPr>
          <p:nvPr userDrawn="1"/>
        </p:nvSpPr>
        <p:spPr bwMode="auto">
          <a:xfrm>
            <a:off x="35496" y="6535470"/>
            <a:ext cx="2664296" cy="3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ja-JP" sz="800" b="1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Dong Duong Plastic</a:t>
            </a:r>
            <a:r>
              <a:rPr lang="en-US" altLang="ja-JP" sz="800" b="1" baseline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1" baseline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and Mold </a:t>
            </a:r>
            <a:r>
              <a:rPr lang="en-US" altLang="ja-JP" sz="800" b="1" baseline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(2024)</a:t>
            </a:r>
            <a:endParaRPr lang="en-US" altLang="ja-JP" sz="800" b="1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</p:txBody>
      </p:sp>
      <p:sp>
        <p:nvSpPr>
          <p:cNvPr id="15" name="Rectangle 20"/>
          <p:cNvSpPr>
            <a:spLocks noChangeArrowheads="1"/>
          </p:cNvSpPr>
          <p:nvPr userDrawn="1"/>
        </p:nvSpPr>
        <p:spPr bwMode="white">
          <a:xfrm>
            <a:off x="7523122" y="6535469"/>
            <a:ext cx="1497458" cy="304799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en-US" altLang="ja-JP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949EC1-6BB4-448C-A770-DDA0AD564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5"/>
            <a:ext cx="9144000" cy="905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C2031-FFCF-4860-93F6-F757178A12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59998"/>
            <a:ext cx="1928300" cy="296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9863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719325-6FB9-4C9F-94D9-EF7ABCCE78A5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107504" y="116632"/>
            <a:ext cx="684076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2400"/>
            </a:lvl1pPr>
          </a:lstStyle>
          <a:p>
            <a:pPr lvl="0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9863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719325-6FB9-4C9F-94D9-EF7ABCCE78A5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107504" y="116632"/>
            <a:ext cx="684076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457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93677"/>
            <a:ext cx="914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518520" y="6525344"/>
            <a:ext cx="2133600" cy="265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35496" y="6508576"/>
            <a:ext cx="2664296" cy="3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ja-JP" sz="800" b="1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Dong Duong Plastic</a:t>
            </a:r>
            <a:r>
              <a:rPr lang="en-US" altLang="ja-JP" sz="800" b="1" baseline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1" baseline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and Mold </a:t>
            </a:r>
            <a:r>
              <a:rPr lang="en-US" altLang="ja-JP" sz="800" b="1" baseline="0" dirty="0">
                <a:latin typeface="Arial" panose="020B0604020202020204" pitchFamily="34" charset="0"/>
                <a:ea typeface="Arial Unicode MS" pitchFamily="50" charset="-128"/>
                <a:cs typeface="Arial" panose="020B0604020202020204" pitchFamily="34" charset="0"/>
              </a:rPr>
              <a:t>(2024)</a:t>
            </a:r>
            <a:endParaRPr lang="en-US" altLang="ja-JP" sz="800" b="1" dirty="0">
              <a:latin typeface="Arial" panose="020B0604020202020204" pitchFamily="34" charset="0"/>
              <a:ea typeface="Arial Unicode MS" pitchFamily="50" charset="-128"/>
              <a:cs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4959" y="1777832"/>
            <a:ext cx="6480721" cy="13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/>
          <a:lstStyle/>
          <a:p>
            <a:pPr lvl="0" eaLnBrk="1" latinLnBrk="0" hangingPunct="1"/>
            <a:endParaRPr kumimoji="0" lang="en-US" dirty="0"/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white">
          <a:xfrm>
            <a:off x="7523122" y="6508575"/>
            <a:ext cx="1497458" cy="304799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</a:ln>
        </p:spPr>
        <p:txBody>
          <a:bodyPr lIns="0" tIns="0" rIns="0" bIns="0" anchor="ctr"/>
          <a:lstStyle/>
          <a:p>
            <a:pPr algn="ctr"/>
            <a:r>
              <a:rPr lang="en-US" altLang="ja-JP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B86A94F-E8DB-4DE2-A6AA-B853E5C57BB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9144000" cy="914402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9B819170-FD8F-4497-9A7A-833546526D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31638" y="4221088"/>
            <a:ext cx="6480721" cy="13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7AA23-6D5A-4F1C-9F75-43311DC8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87858"/>
            <a:ext cx="7886700" cy="1696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4DE4A-951E-44CC-92BB-1CDFEC92C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0834-AF9F-41A1-8C53-9A5ADACAE04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A2ED42-D2EF-4C28-BBD3-F5F9EACB2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CBC5C9-0BAE-47C7-9E19-C812AC5C545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59986"/>
            <a:ext cx="1928300" cy="296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kumimoji="1"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862260-9CAB-4E71-A9BD-4B9BDF2A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368152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D87F8B-74EC-42C6-8CA3-0A11DB800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876" y="3140968"/>
            <a:ext cx="7992888" cy="2067898"/>
          </a:xfrm>
        </p:spPr>
        <p:txBody>
          <a:bodyPr/>
          <a:lstStyle/>
          <a:p>
            <a:pPr algn="l"/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5DCB01-E3E9-45AE-983A-7A131631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0EA-1A71-4E66-854B-6DF3D75927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vi-VN" dirty="0"/>
              <a:t>Phương </a:t>
            </a:r>
            <a:r>
              <a:rPr lang="vi-VN" dirty="0" err="1"/>
              <a:t>án</a:t>
            </a:r>
            <a:r>
              <a:rPr lang="vi-VN" dirty="0"/>
              <a:t> 2: </a:t>
            </a:r>
            <a:r>
              <a:rPr lang="vi-VN" sz="1800" dirty="0"/>
              <a:t>Thay </a:t>
            </a:r>
            <a:r>
              <a:rPr lang="vi-VN" sz="1800" dirty="0" err="1"/>
              <a:t>thế</a:t>
            </a:r>
            <a:r>
              <a:rPr lang="vi-VN" sz="1800" dirty="0"/>
              <a:t> </a:t>
            </a:r>
            <a:r>
              <a:rPr lang="vi-VN" sz="1800" dirty="0" err="1"/>
              <a:t>domain</a:t>
            </a:r>
            <a:r>
              <a:rPr lang="vi-VN" sz="1800" dirty="0"/>
              <a:t> </a:t>
            </a:r>
            <a:r>
              <a:rPr lang="vi-VN" sz="1800" dirty="0" err="1"/>
              <a:t>mới</a:t>
            </a:r>
            <a:r>
              <a:rPr lang="vi-VN" sz="1800" dirty="0"/>
              <a:t>, </a:t>
            </a:r>
            <a:r>
              <a:rPr lang="vi-VN" sz="1800" dirty="0" err="1"/>
              <a:t>đặt</a:t>
            </a:r>
            <a:r>
              <a:rPr lang="vi-VN" sz="1800" dirty="0"/>
              <a:t> </a:t>
            </a:r>
            <a:r>
              <a:rPr lang="vi-VN" sz="1800" dirty="0" err="1"/>
              <a:t>máy</a:t>
            </a:r>
            <a:r>
              <a:rPr lang="vi-VN" sz="1800" dirty="0"/>
              <a:t> </a:t>
            </a:r>
            <a:r>
              <a:rPr lang="vi-VN" sz="1800" dirty="0" err="1"/>
              <a:t>chủ</a:t>
            </a:r>
            <a:r>
              <a:rPr lang="vi-VN" sz="1800" dirty="0"/>
              <a:t> </a:t>
            </a:r>
            <a:r>
              <a:rPr lang="vi-VN" sz="1800" dirty="0" err="1"/>
              <a:t>tại</a:t>
            </a:r>
            <a:r>
              <a:rPr lang="vi-VN" sz="1800" dirty="0"/>
              <a:t> Đông Dương Khuôn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868BC7-4FE4-49E0-8FC8-796685930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49621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A15A6-498C-43A9-AEEA-99F15EEF086E}"/>
              </a:ext>
            </a:extLst>
          </p:cNvPr>
          <p:cNvSpPr/>
          <p:nvPr/>
        </p:nvSpPr>
        <p:spPr>
          <a:xfrm>
            <a:off x="539552" y="1340768"/>
            <a:ext cx="3924436" cy="187220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vi-VN" sz="1400" dirty="0" err="1">
                <a:latin typeface="+mj-lt"/>
              </a:rPr>
              <a:t>Sử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dụng</a:t>
            </a:r>
            <a:r>
              <a:rPr lang="vi-VN" sz="1400" dirty="0">
                <a:latin typeface="+mj-lt"/>
              </a:rPr>
              <a:t> Server </a:t>
            </a:r>
            <a:r>
              <a:rPr lang="vi-VN" sz="1400" dirty="0" err="1">
                <a:latin typeface="+mj-lt"/>
              </a:rPr>
              <a:t>mới</a:t>
            </a:r>
            <a:r>
              <a:rPr lang="vi-VN" sz="1400" dirty="0">
                <a:latin typeface="+mj-lt"/>
              </a:rPr>
              <a:t> mua </a:t>
            </a:r>
            <a:r>
              <a:rPr lang="vi-VN" sz="1400" dirty="0" err="1">
                <a:latin typeface="+mj-lt"/>
              </a:rPr>
              <a:t>và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Winserver</a:t>
            </a:r>
            <a:r>
              <a:rPr lang="vi-VN" sz="1400" dirty="0">
                <a:latin typeface="+mj-lt"/>
              </a:rPr>
              <a:t> 2022 </a:t>
            </a:r>
            <a:r>
              <a:rPr lang="vi-VN" sz="1400" dirty="0" err="1">
                <a:latin typeface="+mj-lt"/>
              </a:rPr>
              <a:t>khởi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tạo</a:t>
            </a:r>
            <a:r>
              <a:rPr lang="vi-VN" sz="1400" dirty="0">
                <a:latin typeface="+mj-lt"/>
              </a:rPr>
              <a:t>  </a:t>
            </a:r>
            <a:r>
              <a:rPr lang="vi-VN" sz="1400" dirty="0" err="1">
                <a:latin typeface="+mj-lt"/>
              </a:rPr>
              <a:t>Domain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mới</a:t>
            </a:r>
            <a:endParaRPr lang="vi-VN" sz="1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sz="1400" dirty="0" err="1">
                <a:latin typeface="+mj-lt"/>
              </a:rPr>
              <a:t>Cấu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hình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domain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và</a:t>
            </a:r>
            <a:r>
              <a:rPr lang="vi-VN" sz="1400" dirty="0">
                <a:latin typeface="+mj-lt"/>
              </a:rPr>
              <a:t> chia </a:t>
            </a:r>
            <a:r>
              <a:rPr lang="vi-VN" sz="1400" dirty="0" err="1">
                <a:latin typeface="+mj-lt"/>
              </a:rPr>
              <a:t>sẻ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tài</a:t>
            </a:r>
            <a:r>
              <a:rPr lang="vi-VN" sz="1400" dirty="0">
                <a:latin typeface="+mj-lt"/>
              </a:rPr>
              <a:t> nguyên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dirty="0" err="1">
                <a:latin typeface="+mj-lt"/>
              </a:rPr>
              <a:t>Đặt</a:t>
            </a:r>
            <a:r>
              <a:rPr lang="vi-VN" sz="1400" dirty="0">
                <a:latin typeface="+mj-lt"/>
              </a:rPr>
              <a:t> PDC </a:t>
            </a:r>
            <a:r>
              <a:rPr lang="vi-VN" sz="1400" dirty="0" err="1">
                <a:latin typeface="+mj-lt"/>
              </a:rPr>
              <a:t>mới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tại</a:t>
            </a:r>
            <a:r>
              <a:rPr lang="vi-VN" sz="1400" dirty="0">
                <a:latin typeface="+mj-lt"/>
              </a:rPr>
              <a:t> Đông Dương Khuôn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dirty="0" err="1">
                <a:latin typeface="+mj-lt"/>
              </a:rPr>
              <a:t>Chuyển</a:t>
            </a:r>
            <a:r>
              <a:rPr lang="vi-VN" sz="1400" dirty="0">
                <a:latin typeface="+mj-lt"/>
              </a:rPr>
              <a:t> Server </a:t>
            </a:r>
            <a:r>
              <a:rPr lang="vi-VN" sz="1400" dirty="0" err="1">
                <a:latin typeface="+mj-lt"/>
              </a:rPr>
              <a:t>cũ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dùng</a:t>
            </a:r>
            <a:r>
              <a:rPr lang="vi-VN" sz="1400" dirty="0">
                <a:latin typeface="+mj-lt"/>
              </a:rPr>
              <a:t> riêng cho </a:t>
            </a:r>
            <a:r>
              <a:rPr lang="vi-VN" sz="1400" dirty="0" err="1">
                <a:latin typeface="+mj-lt"/>
              </a:rPr>
              <a:t>kế</a:t>
            </a:r>
            <a:r>
              <a:rPr lang="vi-VN" sz="1400" dirty="0">
                <a:latin typeface="+mj-lt"/>
              </a:rPr>
              <a:t> toán.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61AAD0-93EF-42DD-A79F-6F08FBDE4040}"/>
              </a:ext>
            </a:extLst>
          </p:cNvPr>
          <p:cNvSpPr/>
          <p:nvPr/>
        </p:nvSpPr>
        <p:spPr>
          <a:xfrm>
            <a:off x="4779644" y="1340768"/>
            <a:ext cx="3824804" cy="1872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>
                <a:latin typeface="+mj-lt"/>
              </a:rPr>
              <a:t>Ưu </a:t>
            </a:r>
            <a:r>
              <a:rPr lang="vi-VN" dirty="0" err="1">
                <a:latin typeface="+mj-lt"/>
              </a:rPr>
              <a:t>điểm</a:t>
            </a:r>
            <a:r>
              <a:rPr lang="vi-VN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Hệ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thống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hoạt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động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hiệu</a:t>
            </a:r>
            <a:r>
              <a:rPr lang="vi-VN" dirty="0">
                <a:latin typeface="+mj-lt"/>
              </a:rPr>
              <a:t> năng </a:t>
            </a:r>
            <a:r>
              <a:rPr lang="vi-VN" dirty="0" err="1">
                <a:latin typeface="+mj-lt"/>
              </a:rPr>
              <a:t>tốt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nhất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thể</a:t>
            </a:r>
            <a:endParaRPr lang="vi-V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Tỷ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lệ</a:t>
            </a:r>
            <a:r>
              <a:rPr lang="vi-VN" dirty="0">
                <a:latin typeface="+mj-lt"/>
              </a:rPr>
              <a:t> thanh công 100%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9B9F2-F48E-4900-B152-FC26C05B1F04}"/>
              </a:ext>
            </a:extLst>
          </p:cNvPr>
          <p:cNvSpPr/>
          <p:nvPr/>
        </p:nvSpPr>
        <p:spPr>
          <a:xfrm>
            <a:off x="548192" y="3425075"/>
            <a:ext cx="8037272" cy="1296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err="1">
                <a:latin typeface="+mj-lt"/>
              </a:rPr>
              <a:t>Nhược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điểm</a:t>
            </a:r>
            <a:r>
              <a:rPr lang="vi-VN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cấu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hình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r>
              <a:rPr lang="vi-VN" dirty="0">
                <a:latin typeface="+mj-lt"/>
              </a:rPr>
              <a:t>  </a:t>
            </a:r>
            <a:r>
              <a:rPr lang="vi-VN" dirty="0" err="1">
                <a:latin typeface="+mj-lt"/>
              </a:rPr>
              <a:t>hệ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thống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tài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khoản</a:t>
            </a:r>
            <a:r>
              <a:rPr lang="vi-VN" dirty="0">
                <a:latin typeface="+mj-lt"/>
              </a:rPr>
              <a:t> đăng </a:t>
            </a:r>
            <a:r>
              <a:rPr lang="vi-VN" dirty="0" err="1">
                <a:latin typeface="+mj-lt"/>
              </a:rPr>
              <a:t>nhập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khởi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tạo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cấp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r>
              <a:rPr lang="vi-VN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Mất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nhiều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thời</a:t>
            </a:r>
            <a:r>
              <a:rPr lang="vi-VN" dirty="0">
                <a:latin typeface="+mj-lt"/>
              </a:rPr>
              <a:t> gian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triển</a:t>
            </a:r>
            <a:r>
              <a:rPr lang="vi-VN" dirty="0">
                <a:latin typeface="+mj-lt"/>
              </a:rPr>
              <a:t> khai,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1-2 </a:t>
            </a:r>
            <a:r>
              <a:rPr lang="vi-VN" dirty="0" err="1">
                <a:latin typeface="+mj-lt"/>
              </a:rPr>
              <a:t>ngày</a:t>
            </a:r>
            <a:r>
              <a:rPr lang="vi-VN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số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mềm</a:t>
            </a:r>
            <a:r>
              <a:rPr lang="vi-VN" dirty="0">
                <a:latin typeface="+mj-lt"/>
              </a:rPr>
              <a:t> bên </a:t>
            </a:r>
            <a:r>
              <a:rPr lang="vi-VN" dirty="0" err="1">
                <a:latin typeface="+mj-lt"/>
              </a:rPr>
              <a:t>thứ</a:t>
            </a:r>
            <a:r>
              <a:rPr lang="vi-VN" dirty="0">
                <a:latin typeface="+mj-lt"/>
              </a:rPr>
              <a:t> 3 </a:t>
            </a: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phối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hợp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NCC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cài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endParaRPr lang="vi-VN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F39262-67E2-477C-BC80-CC2AB68BE3B9}"/>
              </a:ext>
            </a:extLst>
          </p:cNvPr>
          <p:cNvSpPr/>
          <p:nvPr/>
        </p:nvSpPr>
        <p:spPr>
          <a:xfrm>
            <a:off x="555334" y="4934794"/>
            <a:ext cx="8037272" cy="1296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>
                <a:latin typeface="+mj-lt"/>
              </a:rPr>
              <a:t>Lưu ý: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Đối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mềm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kế</a:t>
            </a:r>
            <a:r>
              <a:rPr lang="vi-VN" dirty="0">
                <a:latin typeface="+mj-lt"/>
              </a:rPr>
              <a:t> toán, </a:t>
            </a:r>
            <a:r>
              <a:rPr lang="vi-VN" dirty="0" err="1">
                <a:latin typeface="+mj-lt"/>
              </a:rPr>
              <a:t>bảo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hiểm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hải</a:t>
            </a:r>
            <a:r>
              <a:rPr lang="vi-VN" dirty="0">
                <a:latin typeface="+mj-lt"/>
              </a:rPr>
              <a:t> quan, </a:t>
            </a:r>
            <a:r>
              <a:rPr lang="vi-VN" dirty="0" err="1">
                <a:latin typeface="+mj-lt"/>
              </a:rPr>
              <a:t>phần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mềm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chấm</a:t>
            </a:r>
            <a:r>
              <a:rPr lang="vi-VN" dirty="0">
                <a:latin typeface="+mj-lt"/>
              </a:rPr>
              <a:t> công , </a:t>
            </a:r>
            <a:r>
              <a:rPr lang="vi-VN" dirty="0" err="1">
                <a:latin typeface="+mj-lt"/>
              </a:rPr>
              <a:t>phần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mềm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diệt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virus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liên </a:t>
            </a:r>
            <a:r>
              <a:rPr lang="vi-VN" dirty="0" err="1">
                <a:latin typeface="+mj-lt"/>
              </a:rPr>
              <a:t>lạc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phối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hợp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NCC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ghỡ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cài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đặt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r>
              <a:rPr lang="vi-VN" dirty="0">
                <a:latin typeface="+mj-lt"/>
              </a:rPr>
              <a:t> sao cho </a:t>
            </a:r>
            <a:r>
              <a:rPr lang="vi-VN" dirty="0" err="1">
                <a:latin typeface="+mj-lt"/>
              </a:rPr>
              <a:t>dữ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liệu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bảo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đảm</a:t>
            </a:r>
            <a:r>
              <a:rPr lang="vi-VN" dirty="0">
                <a:latin typeface="+mj-lt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337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518520" y="6525344"/>
            <a:ext cx="2133600" cy="265509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44600"/>
            <a:ext cx="7787208" cy="434464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800" b="1">
                <a:solidFill>
                  <a:schemeClr val="tx1">
                    <a:lumMod val="50000"/>
                    <a:lumOff val="50000"/>
                  </a:schemeClr>
                </a:solidFill>
              </a:rPr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9952" y="6165304"/>
            <a:ext cx="43924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945A5"/>
                </a:solidFill>
              </a:rPr>
              <a:t>Web: http://dongduongpla.com.vn</a:t>
            </a:r>
          </a:p>
        </p:txBody>
      </p:sp>
    </p:spTree>
    <p:extLst>
      <p:ext uri="{BB962C8B-B14F-4D97-AF65-F5344CB8AC3E}">
        <p14:creationId xmlns:p14="http://schemas.microsoft.com/office/powerpoint/2010/main" val="288560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595256-5F91-4DDB-8349-A7D7F0C8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86338"/>
          </a:xfrm>
        </p:spPr>
        <p:txBody>
          <a:bodyPr/>
          <a:lstStyle/>
          <a:p>
            <a:pPr marL="1085850" lvl="1" indent="-342900">
              <a:buFont typeface="+mj-lt"/>
              <a:buAutoNum type="arabicPeriod"/>
            </a:pP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 PDC (</a:t>
            </a:r>
            <a:r>
              <a:rPr lang="vi-VN" dirty="0" err="1"/>
              <a:t>Primary</a:t>
            </a:r>
            <a:r>
              <a:rPr lang="en-US" dirty="0"/>
              <a:t> Domain Controller)? 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nếu</a:t>
            </a:r>
            <a:r>
              <a:rPr lang="en-US" dirty="0"/>
              <a:t> PDC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?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domain –client ở </a:t>
            </a:r>
            <a:r>
              <a:rPr lang="en-US" dirty="0" err="1"/>
              <a:t>Đông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  <a:p>
            <a:pPr marL="1085850" lvl="1" indent="-342900">
              <a:buFont typeface="+mj-lt"/>
              <a:buAutoNum type="arabicPeriod"/>
            </a:pPr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3097-8A7F-466B-83EC-5C3CDBFF741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3568" y="1916832"/>
            <a:ext cx="6840760" cy="648072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: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6326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56DB1-8793-4FE5-932A-A46735F87E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-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- </a:t>
            </a:r>
            <a:r>
              <a:rPr lang="en-US" dirty="0" err="1"/>
              <a:t>nguy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PDC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BF807-A515-4A6B-B082-07249D8E8E69}"/>
              </a:ext>
            </a:extLst>
          </p:cNvPr>
          <p:cNvSpPr txBox="1"/>
          <p:nvPr/>
        </p:nvSpPr>
        <p:spPr>
          <a:xfrm>
            <a:off x="378090" y="1031775"/>
            <a:ext cx="647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PDC: </a:t>
            </a:r>
            <a:r>
              <a:rPr lang="vi-V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PDC </a:t>
            </a:r>
            <a:r>
              <a:rPr lang="vi-VN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chết</a:t>
            </a:r>
            <a:r>
              <a:rPr lang="vi-V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PDC suy </a:t>
            </a:r>
            <a:r>
              <a:rPr lang="vi-VN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vi-VN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B851E-088F-400C-9DA1-78BD0B296102}"/>
              </a:ext>
            </a:extLst>
          </p:cNvPr>
          <p:cNvSpPr txBox="1"/>
          <p:nvPr/>
        </p:nvSpPr>
        <p:spPr>
          <a:xfrm>
            <a:off x="539552" y="140110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PDC </a:t>
            </a:r>
            <a:r>
              <a:rPr lang="en-US" dirty="0" err="1"/>
              <a:t>Chết</a:t>
            </a:r>
            <a:endParaRPr lang="vi-V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849FE5C-6B60-42F2-93B0-024451E9E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804220"/>
            <a:ext cx="8229600" cy="2869192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BBF223-E113-48B6-A812-D23E4379BA0F}"/>
              </a:ext>
            </a:extLst>
          </p:cNvPr>
          <p:cNvSpPr/>
          <p:nvPr/>
        </p:nvSpPr>
        <p:spPr>
          <a:xfrm>
            <a:off x="679634" y="4941168"/>
            <a:ext cx="8064896" cy="1152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Winserver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virut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204414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E54DBE-E0D2-46E5-BF2B-9A80A18A0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124744"/>
            <a:ext cx="8229600" cy="2871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1D2A-154D-41ED-BD7C-A086D6BCD3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vi-VN" dirty="0"/>
              <a:t>2.PDC suy </a:t>
            </a:r>
            <a:r>
              <a:rPr lang="vi-VN" dirty="0" err="1"/>
              <a:t>yếu</a:t>
            </a:r>
            <a:endParaRPr lang="vi-V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B2AE75-D3A0-47D6-B628-4BEE0699DD22}"/>
              </a:ext>
            </a:extLst>
          </p:cNvPr>
          <p:cNvSpPr/>
          <p:nvPr/>
        </p:nvSpPr>
        <p:spPr>
          <a:xfrm>
            <a:off x="683568" y="4293096"/>
            <a:ext cx="8064896" cy="1800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thọ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đang không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winserver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421090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C9E4-EA42-43D0-B3E3-9B99271409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FB61C-A190-4D4C-BCEB-C0AA14D2DBAD}"/>
              </a:ext>
            </a:extLst>
          </p:cNvPr>
          <p:cNvSpPr txBox="1"/>
          <p:nvPr/>
        </p:nvSpPr>
        <p:spPr>
          <a:xfrm>
            <a:off x="2411760" y="5723954"/>
            <a:ext cx="406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Domain pdc@dongduongpla.lan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20388-E832-4111-A2E6-27853F402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92" y="1187450"/>
            <a:ext cx="7833903" cy="41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9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8EF3-5CF4-43A4-AB97-2063C7C63B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B4F59A-594A-4868-848E-9D25CE1822FE}"/>
              </a:ext>
            </a:extLst>
          </p:cNvPr>
          <p:cNvSpPr/>
          <p:nvPr/>
        </p:nvSpPr>
        <p:spPr>
          <a:xfrm>
            <a:off x="395536" y="4653136"/>
            <a:ext cx="8157592" cy="1584176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chung ta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nghiệt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nhanh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nâng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PDC (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trong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nguy cơ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cao.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đây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PDC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69753C-3AB3-4AAC-A254-FEFC9AC9F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978245"/>
            <a:ext cx="8229600" cy="34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5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38861-2C14-41E1-BCB1-5680E0001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07" y="980728"/>
            <a:ext cx="3127438" cy="15121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929C-F447-4704-B28B-F165F90C856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859E29B-93AD-480B-BECE-0776443F9896}"/>
              </a:ext>
            </a:extLst>
          </p:cNvPr>
          <p:cNvSpPr/>
          <p:nvPr/>
        </p:nvSpPr>
        <p:spPr>
          <a:xfrm>
            <a:off x="3220145" y="1052736"/>
            <a:ext cx="1135831" cy="504056"/>
          </a:xfrm>
          <a:prstGeom prst="wedgeRectCallout">
            <a:avLst>
              <a:gd name="adj1" fmla="val -142763"/>
              <a:gd name="adj2" fmla="val 5545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CPU 100%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9ADAB-B44D-48F6-BEC5-B713662FB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511328"/>
            <a:ext cx="4543538" cy="2569262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57DE72F-5E31-4E70-B2E4-2F58E1848CAC}"/>
              </a:ext>
            </a:extLst>
          </p:cNvPr>
          <p:cNvSpPr/>
          <p:nvPr/>
        </p:nvSpPr>
        <p:spPr>
          <a:xfrm>
            <a:off x="6300192" y="5531070"/>
            <a:ext cx="1872208" cy="504056"/>
          </a:xfrm>
          <a:prstGeom prst="wedgeRectCallout">
            <a:avLst>
              <a:gd name="adj1" fmla="val -79594"/>
              <a:gd name="adj2" fmla="val -150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 err="1">
                <a:latin typeface="+mj-lt"/>
              </a:rPr>
              <a:t>Services</a:t>
            </a:r>
            <a:r>
              <a:rPr lang="vi-VN" sz="1400" dirty="0">
                <a:latin typeface="+mj-lt"/>
              </a:rPr>
              <a:t> không </a:t>
            </a:r>
            <a:r>
              <a:rPr lang="vi-VN" sz="1400" dirty="0" err="1">
                <a:latin typeface="+mj-lt"/>
              </a:rPr>
              <a:t>hoạt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động</a:t>
            </a:r>
            <a:endParaRPr lang="vi-V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89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20EDA-2247-4853-8A09-FEF4AAC0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680C-4078-4471-A1B6-64C62D828DF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III. Ph</a:t>
            </a:r>
            <a:r>
              <a:rPr lang="vi-VN" dirty="0"/>
              <a:t>ương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lý</a:t>
            </a:r>
            <a:endParaRPr lang="vi-V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51CA55-BA3A-4EC7-9397-B43ECF65AF0C}"/>
              </a:ext>
            </a:extLst>
          </p:cNvPr>
          <p:cNvSpPr/>
          <p:nvPr/>
        </p:nvSpPr>
        <p:spPr>
          <a:xfrm>
            <a:off x="457200" y="2348880"/>
            <a:ext cx="8208912" cy="248427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err="1">
                <a:latin typeface="+mj-lt"/>
              </a:rPr>
              <a:t>Nhận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định</a:t>
            </a:r>
            <a:r>
              <a:rPr lang="vi-VN" dirty="0">
                <a:latin typeface="+mj-lt"/>
              </a:rPr>
              <a:t>: </a:t>
            </a:r>
          </a:p>
          <a:p>
            <a:endParaRPr lang="vi-VN" dirty="0">
              <a:latin typeface="+mj-lt"/>
            </a:endParaRPr>
          </a:p>
          <a:p>
            <a:pPr lvl="1"/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khắc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phục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vấn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đề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phát</a:t>
            </a:r>
            <a:r>
              <a:rPr lang="vi-VN" dirty="0">
                <a:latin typeface="+mj-lt"/>
              </a:rPr>
              <a:t> sinh đang </a:t>
            </a:r>
            <a:r>
              <a:rPr lang="vi-VN" dirty="0" err="1">
                <a:latin typeface="+mj-lt"/>
              </a:rPr>
              <a:t>tồn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tại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nguy cơ </a:t>
            </a:r>
            <a:r>
              <a:rPr lang="vi-VN" dirty="0" err="1">
                <a:latin typeface="+mj-lt"/>
              </a:rPr>
              <a:t>xảy</a:t>
            </a:r>
            <a:r>
              <a:rPr lang="vi-VN" dirty="0">
                <a:latin typeface="+mj-lt"/>
              </a:rPr>
              <a:t> ra </a:t>
            </a:r>
            <a:r>
              <a:rPr lang="vi-VN" dirty="0" err="1">
                <a:latin typeface="+mj-lt"/>
              </a:rPr>
              <a:t>hậu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quả</a:t>
            </a:r>
            <a:r>
              <a:rPr lang="vi-VN" dirty="0">
                <a:latin typeface="+mj-lt"/>
              </a:rPr>
              <a:t> nghiêm </a:t>
            </a:r>
            <a:r>
              <a:rPr lang="vi-VN" dirty="0" err="1">
                <a:latin typeface="+mj-lt"/>
              </a:rPr>
              <a:t>trọng</a:t>
            </a:r>
            <a:r>
              <a:rPr lang="vi-VN" dirty="0">
                <a:latin typeface="+mj-lt"/>
              </a:rPr>
              <a:t> trong tương lai, </a:t>
            </a:r>
            <a:r>
              <a:rPr lang="vi-VN" dirty="0" err="1">
                <a:latin typeface="+mj-lt"/>
              </a:rPr>
              <a:t>chúng</a:t>
            </a:r>
            <a:r>
              <a:rPr lang="vi-VN" dirty="0">
                <a:latin typeface="+mj-lt"/>
              </a:rPr>
              <a:t> ta </a:t>
            </a:r>
            <a:r>
              <a:rPr lang="vi-VN" dirty="0" err="1">
                <a:latin typeface="+mj-lt"/>
              </a:rPr>
              <a:t>chỉ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1 phương </a:t>
            </a:r>
            <a:r>
              <a:rPr lang="vi-VN" dirty="0" err="1">
                <a:latin typeface="+mj-lt"/>
              </a:rPr>
              <a:t>pháp</a:t>
            </a:r>
            <a:r>
              <a:rPr lang="vi-VN" dirty="0">
                <a:latin typeface="+mj-lt"/>
              </a:rPr>
              <a:t> duy </a:t>
            </a:r>
            <a:r>
              <a:rPr lang="vi-VN" dirty="0" err="1">
                <a:latin typeface="+mj-lt"/>
              </a:rPr>
              <a:t>nhất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nâng </a:t>
            </a:r>
            <a:r>
              <a:rPr lang="vi-VN" dirty="0" err="1">
                <a:latin typeface="+mj-lt"/>
              </a:rPr>
              <a:t>cấp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thay </a:t>
            </a:r>
            <a:r>
              <a:rPr lang="vi-VN" dirty="0" err="1">
                <a:latin typeface="+mj-lt"/>
              </a:rPr>
              <a:t>thế</a:t>
            </a:r>
            <a:r>
              <a:rPr lang="vi-VN" dirty="0">
                <a:latin typeface="+mj-lt"/>
              </a:rPr>
              <a:t>  Server </a:t>
            </a:r>
            <a:r>
              <a:rPr lang="vi-VN" dirty="0" err="1">
                <a:latin typeface="+mj-lt"/>
              </a:rPr>
              <a:t>hiện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tại</a:t>
            </a:r>
            <a:r>
              <a:rPr lang="vi-VN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70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0EA-1A71-4E66-854B-6DF3D75927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vi-VN" dirty="0"/>
              <a:t>Phương </a:t>
            </a:r>
            <a:r>
              <a:rPr lang="vi-VN" dirty="0" err="1"/>
              <a:t>án</a:t>
            </a:r>
            <a:r>
              <a:rPr lang="vi-VN" dirty="0"/>
              <a:t> 1: </a:t>
            </a:r>
            <a:r>
              <a:rPr lang="vi-VN" sz="1800" dirty="0"/>
              <a:t>Thay </a:t>
            </a:r>
            <a:r>
              <a:rPr lang="vi-VN" sz="1800" dirty="0" err="1"/>
              <a:t>thế</a:t>
            </a:r>
            <a:r>
              <a:rPr lang="vi-VN" sz="1800" dirty="0"/>
              <a:t> </a:t>
            </a:r>
            <a:r>
              <a:rPr lang="vi-VN" sz="1800" dirty="0" err="1"/>
              <a:t>domain</a:t>
            </a:r>
            <a:r>
              <a:rPr lang="vi-VN" sz="1800" dirty="0"/>
              <a:t> </a:t>
            </a:r>
            <a:r>
              <a:rPr lang="vi-VN" sz="1800" dirty="0" err="1"/>
              <a:t>mới</a:t>
            </a:r>
            <a:r>
              <a:rPr lang="vi-VN" sz="1800" dirty="0"/>
              <a:t>, </a:t>
            </a:r>
            <a:r>
              <a:rPr lang="vi-VN" sz="1800" dirty="0" err="1"/>
              <a:t>đặt</a:t>
            </a:r>
            <a:r>
              <a:rPr lang="vi-VN" sz="1800" dirty="0"/>
              <a:t> </a:t>
            </a:r>
            <a:r>
              <a:rPr lang="vi-VN" sz="1800" dirty="0" err="1"/>
              <a:t>máy</a:t>
            </a:r>
            <a:r>
              <a:rPr lang="vi-VN" sz="1800" dirty="0"/>
              <a:t> </a:t>
            </a:r>
            <a:r>
              <a:rPr lang="vi-VN" sz="1800" dirty="0" err="1"/>
              <a:t>chủ</a:t>
            </a:r>
            <a:r>
              <a:rPr lang="vi-VN" sz="1800" dirty="0"/>
              <a:t> </a:t>
            </a:r>
            <a:r>
              <a:rPr lang="vi-VN" sz="1800" dirty="0" err="1"/>
              <a:t>tại</a:t>
            </a:r>
            <a:r>
              <a:rPr lang="vi-VN" sz="1800" dirty="0"/>
              <a:t> Đông Dương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868BC7-4FE4-49E0-8FC8-796685930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49621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A15A6-498C-43A9-AEEA-99F15EEF086E}"/>
              </a:ext>
            </a:extLst>
          </p:cNvPr>
          <p:cNvSpPr/>
          <p:nvPr/>
        </p:nvSpPr>
        <p:spPr>
          <a:xfrm>
            <a:off x="539552" y="1340768"/>
            <a:ext cx="3924436" cy="187220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vi-VN" sz="1400" dirty="0" err="1">
                <a:latin typeface="+mj-lt"/>
              </a:rPr>
              <a:t>Sử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dụng</a:t>
            </a:r>
            <a:r>
              <a:rPr lang="vi-VN" sz="1400" dirty="0">
                <a:latin typeface="+mj-lt"/>
              </a:rPr>
              <a:t> Server </a:t>
            </a:r>
            <a:r>
              <a:rPr lang="vi-VN" sz="1400" dirty="0" err="1">
                <a:latin typeface="+mj-lt"/>
              </a:rPr>
              <a:t>mới</a:t>
            </a:r>
            <a:r>
              <a:rPr lang="vi-VN" sz="1400" dirty="0">
                <a:latin typeface="+mj-lt"/>
              </a:rPr>
              <a:t> mua </a:t>
            </a:r>
            <a:r>
              <a:rPr lang="vi-VN" sz="1400" dirty="0" err="1">
                <a:latin typeface="+mj-lt"/>
              </a:rPr>
              <a:t>và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Winserver</a:t>
            </a:r>
            <a:r>
              <a:rPr lang="vi-VN" sz="1400" dirty="0">
                <a:latin typeface="+mj-lt"/>
              </a:rPr>
              <a:t> 2022 </a:t>
            </a:r>
            <a:r>
              <a:rPr lang="vi-VN" sz="1400" dirty="0" err="1">
                <a:latin typeface="+mj-lt"/>
              </a:rPr>
              <a:t>khởi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tạo</a:t>
            </a:r>
            <a:r>
              <a:rPr lang="vi-VN" sz="1400" dirty="0">
                <a:latin typeface="+mj-lt"/>
              </a:rPr>
              <a:t>  </a:t>
            </a:r>
            <a:r>
              <a:rPr lang="vi-VN" sz="1400" dirty="0" err="1">
                <a:latin typeface="+mj-lt"/>
              </a:rPr>
              <a:t>Domain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mới</a:t>
            </a:r>
            <a:endParaRPr lang="vi-VN" sz="1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sz="1400" dirty="0" err="1">
                <a:latin typeface="+mj-lt"/>
              </a:rPr>
              <a:t>Cấu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hình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domain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và</a:t>
            </a:r>
            <a:r>
              <a:rPr lang="vi-VN" sz="1400" dirty="0">
                <a:latin typeface="+mj-lt"/>
              </a:rPr>
              <a:t> chia </a:t>
            </a:r>
            <a:r>
              <a:rPr lang="vi-VN" sz="1400" dirty="0" err="1">
                <a:latin typeface="+mj-lt"/>
              </a:rPr>
              <a:t>sẻ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tài</a:t>
            </a:r>
            <a:r>
              <a:rPr lang="vi-VN" sz="1400" dirty="0">
                <a:latin typeface="+mj-lt"/>
              </a:rPr>
              <a:t> nguyên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dirty="0" err="1">
                <a:latin typeface="+mj-lt"/>
              </a:rPr>
              <a:t>Đặt</a:t>
            </a:r>
            <a:r>
              <a:rPr lang="vi-VN" sz="1400" dirty="0">
                <a:latin typeface="+mj-lt"/>
              </a:rPr>
              <a:t> PDC </a:t>
            </a:r>
            <a:r>
              <a:rPr lang="vi-VN" sz="1400" dirty="0" err="1">
                <a:latin typeface="+mj-lt"/>
              </a:rPr>
              <a:t>mới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tại</a:t>
            </a:r>
            <a:r>
              <a:rPr lang="vi-VN" sz="1400" dirty="0">
                <a:latin typeface="+mj-lt"/>
              </a:rPr>
              <a:t> Đông Dương 1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dirty="0" err="1">
                <a:latin typeface="+mj-lt"/>
              </a:rPr>
              <a:t>Chuyển</a:t>
            </a:r>
            <a:r>
              <a:rPr lang="vi-VN" sz="1400" dirty="0">
                <a:latin typeface="+mj-lt"/>
              </a:rPr>
              <a:t> Server </a:t>
            </a:r>
            <a:r>
              <a:rPr lang="vi-VN" sz="1400" dirty="0" err="1">
                <a:latin typeface="+mj-lt"/>
              </a:rPr>
              <a:t>cũ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dùng</a:t>
            </a:r>
            <a:r>
              <a:rPr lang="vi-VN" sz="1400" dirty="0">
                <a:latin typeface="+mj-lt"/>
              </a:rPr>
              <a:t> riêng cho </a:t>
            </a:r>
            <a:r>
              <a:rPr lang="vi-VN" sz="1400" dirty="0" err="1">
                <a:latin typeface="+mj-lt"/>
              </a:rPr>
              <a:t>kế</a:t>
            </a:r>
            <a:r>
              <a:rPr lang="vi-VN" sz="1400" dirty="0">
                <a:latin typeface="+mj-lt"/>
              </a:rPr>
              <a:t> toán.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61AAD0-93EF-42DD-A79F-6F08FBDE4040}"/>
              </a:ext>
            </a:extLst>
          </p:cNvPr>
          <p:cNvSpPr/>
          <p:nvPr/>
        </p:nvSpPr>
        <p:spPr>
          <a:xfrm>
            <a:off x="4779644" y="1340768"/>
            <a:ext cx="3824804" cy="1872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>
                <a:latin typeface="+mj-lt"/>
              </a:rPr>
              <a:t>Ưu </a:t>
            </a:r>
            <a:r>
              <a:rPr lang="vi-VN" dirty="0" err="1">
                <a:latin typeface="+mj-lt"/>
              </a:rPr>
              <a:t>điểm</a:t>
            </a:r>
            <a:r>
              <a:rPr lang="vi-VN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Hệ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thống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hoạt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động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hiệu</a:t>
            </a:r>
            <a:r>
              <a:rPr lang="vi-VN" dirty="0">
                <a:latin typeface="+mj-lt"/>
              </a:rPr>
              <a:t> năng </a:t>
            </a:r>
            <a:r>
              <a:rPr lang="vi-VN" dirty="0" err="1">
                <a:latin typeface="+mj-lt"/>
              </a:rPr>
              <a:t>tốt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nhất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thể</a:t>
            </a:r>
            <a:endParaRPr lang="vi-V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Tỷ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lệ</a:t>
            </a:r>
            <a:r>
              <a:rPr lang="vi-VN" dirty="0">
                <a:latin typeface="+mj-lt"/>
              </a:rPr>
              <a:t> thanh công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+mj-lt"/>
              </a:rPr>
              <a:t>Không </a:t>
            </a:r>
            <a:r>
              <a:rPr lang="vi-VN" dirty="0" err="1">
                <a:latin typeface="+mj-lt"/>
              </a:rPr>
              <a:t>xảy</a:t>
            </a:r>
            <a:r>
              <a:rPr lang="vi-VN" dirty="0">
                <a:latin typeface="+mj-lt"/>
              </a:rPr>
              <a:t> ra </a:t>
            </a:r>
            <a:r>
              <a:rPr lang="vi-VN" dirty="0" err="1">
                <a:latin typeface="+mj-lt"/>
              </a:rPr>
              <a:t>lỗi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mềm</a:t>
            </a:r>
            <a:endParaRPr lang="vi-VN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9B9F2-F48E-4900-B152-FC26C05B1F04}"/>
              </a:ext>
            </a:extLst>
          </p:cNvPr>
          <p:cNvSpPr/>
          <p:nvPr/>
        </p:nvSpPr>
        <p:spPr>
          <a:xfrm>
            <a:off x="567176" y="3429000"/>
            <a:ext cx="8037272" cy="2160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 err="1">
                <a:latin typeface="+mj-lt"/>
              </a:rPr>
              <a:t>Nhược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điểm</a:t>
            </a:r>
            <a:r>
              <a:rPr lang="vi-VN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cấu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hình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r>
              <a:rPr lang="vi-VN" dirty="0">
                <a:latin typeface="+mj-lt"/>
              </a:rPr>
              <a:t>  </a:t>
            </a:r>
            <a:r>
              <a:rPr lang="vi-VN" dirty="0" err="1">
                <a:latin typeface="+mj-lt"/>
              </a:rPr>
              <a:t>hệ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thống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tài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khoản</a:t>
            </a:r>
            <a:r>
              <a:rPr lang="vi-VN" dirty="0">
                <a:latin typeface="+mj-lt"/>
              </a:rPr>
              <a:t> đăng </a:t>
            </a:r>
            <a:r>
              <a:rPr lang="vi-VN" dirty="0" err="1">
                <a:latin typeface="+mj-lt"/>
              </a:rPr>
              <a:t>nhập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khởi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tạo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cấp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r>
              <a:rPr lang="vi-VN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Mất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nhiều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thời</a:t>
            </a:r>
            <a:r>
              <a:rPr lang="vi-VN" dirty="0">
                <a:latin typeface="+mj-lt"/>
              </a:rPr>
              <a:t> gian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triển</a:t>
            </a:r>
            <a:r>
              <a:rPr lang="vi-VN" dirty="0">
                <a:latin typeface="+mj-lt"/>
              </a:rPr>
              <a:t> khai,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1-2 </a:t>
            </a:r>
            <a:r>
              <a:rPr lang="vi-VN" dirty="0" err="1">
                <a:latin typeface="+mj-lt"/>
              </a:rPr>
              <a:t>ngày</a:t>
            </a:r>
            <a:r>
              <a:rPr lang="vi-VN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số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mềm</a:t>
            </a:r>
            <a:r>
              <a:rPr lang="vi-VN" dirty="0">
                <a:latin typeface="+mj-lt"/>
              </a:rPr>
              <a:t> bên </a:t>
            </a:r>
            <a:r>
              <a:rPr lang="vi-VN" dirty="0" err="1">
                <a:latin typeface="+mj-lt"/>
              </a:rPr>
              <a:t>thứ</a:t>
            </a:r>
            <a:r>
              <a:rPr lang="vi-VN" dirty="0">
                <a:latin typeface="+mj-lt"/>
              </a:rPr>
              <a:t> 3 </a:t>
            </a: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phối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hợp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NCC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cài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lại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54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7249</TotalTime>
  <Words>668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Arial Unicode MS</vt:lpstr>
      <vt:lpstr>Calibri</vt:lpstr>
      <vt:lpstr>Times New Roman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Morishita, Takayuki (BIL-MIS) 森下 孝之</dc:creator>
  <cp:lastModifiedBy>admin3</cp:lastModifiedBy>
  <cp:revision>538</cp:revision>
  <cp:lastPrinted>2017-09-10T08:22:42Z</cp:lastPrinted>
  <dcterms:created xsi:type="dcterms:W3CDTF">2013-06-18T07:30:00Z</dcterms:created>
  <dcterms:modified xsi:type="dcterms:W3CDTF">2024-12-10T07:42:32Z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