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D3A2-1149-4F46-B5A3-C24347875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811AB-7FC3-47D4-B888-9F0AF448FB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17644-5C66-44AE-B7EC-D941F9D44249}"/>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A2496653-D18A-4CE3-8294-A685FA4C4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45CC0-2F8E-4BEB-97FA-C0CA323830E9}"/>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151742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33B3-5916-468E-8B26-39661E30E7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B1B217-B73D-4B4D-9516-9FAC632F9D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C793B-A65A-4E3D-9C6D-8DA3E4B862D0}"/>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2742CFC3-A669-4B8B-B87B-EE68ED586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3582B-0985-4C59-8C11-ECC67CA5BC81}"/>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324359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B7002-93DA-4BF3-A70A-763F4B62E5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FA01BB-81A3-4C7E-9759-FE6A19E17B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0ECF8-3A2F-4826-B56E-FC0BE25E01D8}"/>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C92778B7-BDE5-465D-9AD1-E99C94840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CA097-00F9-4D2A-AC1E-85ADBE0FE52B}"/>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28718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273D-6210-4DF9-9ADE-5CDC43456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63258-695D-4198-913B-E43E127CD9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B9B20-2DB8-42AC-9520-1267996A8B44}"/>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8C24B0C5-C923-47ED-A0F3-0CA4C4814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08381-21A8-4CC7-9B1F-8D7DBACFCE38}"/>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13017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CA06-BAE8-4A84-9AA6-5CAD60625C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096A5-81A2-47E7-B37F-D0BC3D978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5165D-DDD6-465F-86E5-833FFF37D245}"/>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A82DD06A-4E13-4D37-8E92-263B71F62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FAC53-8997-4FFE-B790-446CF0933502}"/>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400056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4665-FAEE-4C26-B302-B5C477C32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72CEF2-9B94-4AEB-BA4A-90D874E171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7E8B9-E096-4453-B0BF-F14C3D98D9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68DA6-56D9-488C-B8B7-B84E9B7E785A}"/>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6" name="Footer Placeholder 5">
            <a:extLst>
              <a:ext uri="{FF2B5EF4-FFF2-40B4-BE49-F238E27FC236}">
                <a16:creationId xmlns:a16="http://schemas.microsoft.com/office/drawing/2014/main" id="{D2033B69-C5BA-4EB6-BED2-214E5E534E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B722F-B22C-4791-BE91-1B3B0FF0CCAF}"/>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18989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2E78-68E6-4EEC-8B9F-007510B7F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36A17E-419C-432E-A47E-8BFF138A0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68D564-207B-4FB8-8CE0-03D9DBFCB8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E7D83-4610-4F68-AE0F-B5139F8A9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A307A8-3CB8-4F05-A2C6-A782296192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50151-65FC-4B41-867C-1800FBF0F101}"/>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8" name="Footer Placeholder 7">
            <a:extLst>
              <a:ext uri="{FF2B5EF4-FFF2-40B4-BE49-F238E27FC236}">
                <a16:creationId xmlns:a16="http://schemas.microsoft.com/office/drawing/2014/main" id="{932BC857-ED31-4DA2-945B-AF9E3F867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5E20AF-B39B-44F8-B53A-DEEE90D2EAE8}"/>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375792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C0DE-96A5-4E9C-A820-901E36535D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BD873-D066-4956-B5E9-6A403FD064E1}"/>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4" name="Footer Placeholder 3">
            <a:extLst>
              <a:ext uri="{FF2B5EF4-FFF2-40B4-BE49-F238E27FC236}">
                <a16:creationId xmlns:a16="http://schemas.microsoft.com/office/drawing/2014/main" id="{DC6D8AF2-D5A9-471F-B54F-B9F57C5D15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ADAE4C-5ACC-4C5E-8971-DB4A09C09270}"/>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402769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6C676-EF89-477E-80C6-E396AE420AA2}"/>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3" name="Footer Placeholder 2">
            <a:extLst>
              <a:ext uri="{FF2B5EF4-FFF2-40B4-BE49-F238E27FC236}">
                <a16:creationId xmlns:a16="http://schemas.microsoft.com/office/drawing/2014/main" id="{F6A45E17-67FE-4E10-8B10-757D2A20DF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E1BE7-7F25-4C88-A49C-F21CD66CEE24}"/>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399229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C498-5A53-4AAF-8758-ECCBBCE04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0ED6E-ACAB-4A09-8925-DB8F52FC0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F8B8B-D2A7-4C35-BF83-36E40D4CF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CEB407-C9D1-4A6D-B289-55B2C293DD17}"/>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6" name="Footer Placeholder 5">
            <a:extLst>
              <a:ext uri="{FF2B5EF4-FFF2-40B4-BE49-F238E27FC236}">
                <a16:creationId xmlns:a16="http://schemas.microsoft.com/office/drawing/2014/main" id="{53A1A10D-FCD2-4BDA-973A-A2DA9B4F8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69D3B-7018-488E-9C78-8C80B95B98C6}"/>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233395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9B36-C78B-4512-82EA-E444267DC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48F37-11DD-47B9-8B1B-599D5FF7B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8CED0-A5A5-4687-8E3B-DB7B1E0B4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1AC35-9325-49F0-B8D1-745DA6D2D8AD}"/>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6" name="Footer Placeholder 5">
            <a:extLst>
              <a:ext uri="{FF2B5EF4-FFF2-40B4-BE49-F238E27FC236}">
                <a16:creationId xmlns:a16="http://schemas.microsoft.com/office/drawing/2014/main" id="{BAE5C08C-1096-4880-A8D4-15B4E8B2C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30614-13A0-479B-874F-C1297FFF0131}"/>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28596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D0805-B2E2-48EB-9952-E3CA4E131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2FB151-34BA-485A-BFC2-BD4923F57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13E79-582A-48E5-989C-5C55F2998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E692333B-2E15-4A37-B5C0-806FB0F34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B03B6-6B9E-47F2-82A9-192954A06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7760B-2813-4FD1-A10F-F9760DA8537B}" type="slidenum">
              <a:rPr lang="en-US" smtClean="0"/>
              <a:t>‹#›</a:t>
            </a:fld>
            <a:endParaRPr lang="en-US"/>
          </a:p>
        </p:txBody>
      </p:sp>
    </p:spTree>
    <p:extLst>
      <p:ext uri="{BB962C8B-B14F-4D97-AF65-F5344CB8AC3E}">
        <p14:creationId xmlns:p14="http://schemas.microsoft.com/office/powerpoint/2010/main" val="167633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E6B8-F69D-4034-8FDB-98C35DC3817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7CD6E4A-5A12-4A5E-963B-32C0541C6FB9}"/>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5A8DEFA-FC11-4989-9D4B-90C96953C3E9}"/>
              </a:ext>
            </a:extLst>
          </p:cNvPr>
          <p:cNvPicPr>
            <a:picLocks noChangeAspect="1"/>
          </p:cNvPicPr>
          <p:nvPr/>
        </p:nvPicPr>
        <p:blipFill>
          <a:blip r:embed="rId2"/>
          <a:stretch>
            <a:fillRect/>
          </a:stretch>
        </p:blipFill>
        <p:spPr>
          <a:xfrm>
            <a:off x="886745" y="715739"/>
            <a:ext cx="8678486" cy="3200847"/>
          </a:xfrm>
          <a:prstGeom prst="rect">
            <a:avLst/>
          </a:prstGeom>
        </p:spPr>
      </p:pic>
    </p:spTree>
    <p:extLst>
      <p:ext uri="{BB962C8B-B14F-4D97-AF65-F5344CB8AC3E}">
        <p14:creationId xmlns:p14="http://schemas.microsoft.com/office/powerpoint/2010/main" val="285295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0D24-A175-4D99-90E9-1832C303ED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930E3-06A9-4D30-8229-42113899A6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27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EA5C-A937-4E6D-B17E-25C087F8B1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05CAEC-C989-409F-926F-35E3A36357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0092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36C6-9A4B-4ECC-82E2-C676B16B9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C0E70-87C4-4CA8-A6A9-0F34DE9492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843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B80C-22DE-48B8-BA7D-7A7950291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427F4-784D-4603-A559-8567F9CD75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605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41E5-B2DB-46E2-84FA-733396956D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11C4CA-A79B-4A04-BAF1-9A94C20E6A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090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E3FA-7586-408A-B91F-B5AC16FCEC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0B7745-B376-4EBD-BD7F-43A1467B51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360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C675-AFE2-49A3-B02F-78DF822EDF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57E119-0472-4332-BC77-B54DB7B9A4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832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5034-C282-48D8-B636-71751F195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1AE0EF-6325-429E-A466-793E544F6A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08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7A56-9273-4FF7-8FD0-B983BA5D53D4}"/>
              </a:ext>
            </a:extLst>
          </p:cNvPr>
          <p:cNvSpPr>
            <a:spLocks noGrp="1"/>
          </p:cNvSpPr>
          <p:nvPr>
            <p:ph type="title"/>
          </p:nvPr>
        </p:nvSpPr>
        <p:spPr/>
        <p:txBody>
          <a:bodyPr/>
          <a:lstStyle/>
          <a:p>
            <a:r>
              <a:rPr lang="en-US"/>
              <a:t>2) Cách tạo một website với WordPress</a:t>
            </a:r>
          </a:p>
        </p:txBody>
      </p:sp>
      <p:sp>
        <p:nvSpPr>
          <p:cNvPr id="3" name="Content Placeholder 2">
            <a:extLst>
              <a:ext uri="{FF2B5EF4-FFF2-40B4-BE49-F238E27FC236}">
                <a16:creationId xmlns:a16="http://schemas.microsoft.com/office/drawing/2014/main" id="{B092B863-8A26-4FFA-9FEF-8D58BFC79D63}"/>
              </a:ext>
            </a:extLst>
          </p:cNvPr>
          <p:cNvSpPr>
            <a:spLocks noGrp="1"/>
          </p:cNvSpPr>
          <p:nvPr>
            <p:ph idx="1"/>
          </p:nvPr>
        </p:nvSpPr>
        <p:spPr/>
        <p:txBody>
          <a:bodyPr/>
          <a:lstStyle/>
          <a:p>
            <a:pPr>
              <a:buFontTx/>
              <a:buChar char="-"/>
            </a:pPr>
            <a:r>
              <a:rPr lang="en-US"/>
              <a:t>Phải có tên miền website riêng.</a:t>
            </a:r>
          </a:p>
          <a:p>
            <a:pPr>
              <a:buFontTx/>
              <a:buChar char="-"/>
            </a:pPr>
            <a:endParaRPr lang="en-US"/>
          </a:p>
          <a:p>
            <a:pPr>
              <a:buFontTx/>
              <a:buChar char="-"/>
            </a:pPr>
            <a:r>
              <a:rPr lang="en-US"/>
              <a:t>Cần có một máy chủ Web( Web Hosting).</a:t>
            </a:r>
          </a:p>
        </p:txBody>
      </p:sp>
    </p:spTree>
    <p:extLst>
      <p:ext uri="{BB962C8B-B14F-4D97-AF65-F5344CB8AC3E}">
        <p14:creationId xmlns:p14="http://schemas.microsoft.com/office/powerpoint/2010/main" val="165908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6485-37C9-4C98-BD83-7416D4C849F5}"/>
              </a:ext>
            </a:extLst>
          </p:cNvPr>
          <p:cNvSpPr>
            <a:spLocks noGrp="1"/>
          </p:cNvSpPr>
          <p:nvPr>
            <p:ph type="title"/>
          </p:nvPr>
        </p:nvSpPr>
        <p:spPr/>
        <p:txBody>
          <a:bodyPr/>
          <a:lstStyle/>
          <a:p>
            <a:r>
              <a:rPr lang="en-US"/>
              <a:t>3) Tạo Local Host cho máy tính của mình:</a:t>
            </a:r>
          </a:p>
        </p:txBody>
      </p:sp>
      <p:sp>
        <p:nvSpPr>
          <p:cNvPr id="3" name="Content Placeholder 2">
            <a:extLst>
              <a:ext uri="{FF2B5EF4-FFF2-40B4-BE49-F238E27FC236}">
                <a16:creationId xmlns:a16="http://schemas.microsoft.com/office/drawing/2014/main" id="{775E962F-E3CA-4A99-89DD-BDCACFFC8D00}"/>
              </a:ext>
            </a:extLst>
          </p:cNvPr>
          <p:cNvSpPr>
            <a:spLocks noGrp="1"/>
          </p:cNvSpPr>
          <p:nvPr>
            <p:ph idx="1"/>
          </p:nvPr>
        </p:nvSpPr>
        <p:spPr>
          <a:xfrm>
            <a:off x="195309" y="1491448"/>
            <a:ext cx="11771790" cy="5220069"/>
          </a:xfrm>
        </p:spPr>
        <p:txBody>
          <a:bodyPr/>
          <a:lstStyle/>
          <a:p>
            <a:r>
              <a:rPr lang="en-US"/>
              <a:t>Mã nguồn WordPress là mã nguồn đ</a:t>
            </a:r>
            <a:r>
              <a:rPr lang="vi-VN"/>
              <a:t>ư</a:t>
            </a:r>
            <a:r>
              <a:rPr lang="en-US"/>
              <a:t>ợc viết bằng PHP và MySQL.</a:t>
            </a:r>
          </a:p>
          <a:p>
            <a:endParaRPr lang="en-US"/>
          </a:p>
          <a:p>
            <a:r>
              <a:rPr lang="en-US">
                <a:sym typeface="Wingdings" panose="05000000000000000000" pitchFamily="2" charset="2"/>
              </a:rPr>
              <a:t> Mua Host hỗ trợ PHP và MySQL</a:t>
            </a:r>
          </a:p>
          <a:p>
            <a:endParaRPr lang="en-US">
              <a:sym typeface="Wingdings" panose="05000000000000000000" pitchFamily="2" charset="2"/>
            </a:endParaRPr>
          </a:p>
          <a:p>
            <a:r>
              <a:rPr lang="en-US"/>
              <a:t> Local Host là phần mềm hỗ trợ tạo máy chủ web trên máy tính của mình, chỉ mình hoặc những người cùng chung mạng nội bộ mới có thể thấy và truy cập đ</a:t>
            </a:r>
            <a:r>
              <a:rPr lang="vi-VN"/>
              <a:t>ư</a:t>
            </a:r>
            <a:r>
              <a:rPr lang="en-US"/>
              <a:t>ợc vào trang Web.</a:t>
            </a:r>
          </a:p>
        </p:txBody>
      </p:sp>
    </p:spTree>
    <p:extLst>
      <p:ext uri="{BB962C8B-B14F-4D97-AF65-F5344CB8AC3E}">
        <p14:creationId xmlns:p14="http://schemas.microsoft.com/office/powerpoint/2010/main" val="27066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529C-28AB-4F68-B82D-B47CC66FC91D}"/>
              </a:ext>
            </a:extLst>
          </p:cNvPr>
          <p:cNvSpPr>
            <a:spLocks noGrp="1"/>
          </p:cNvSpPr>
          <p:nvPr>
            <p:ph type="title"/>
          </p:nvPr>
        </p:nvSpPr>
        <p:spPr>
          <a:xfrm>
            <a:off x="363984" y="365125"/>
            <a:ext cx="10989816" cy="1325563"/>
          </a:xfrm>
        </p:spPr>
        <p:txBody>
          <a:bodyPr/>
          <a:lstStyle/>
          <a:p>
            <a:r>
              <a:rPr lang="en-US"/>
              <a:t>4)Làm việc với Local Host, TẠO csdl</a:t>
            </a:r>
          </a:p>
        </p:txBody>
      </p:sp>
      <p:pic>
        <p:nvPicPr>
          <p:cNvPr id="4" name="Content Placeholder 3">
            <a:extLst>
              <a:ext uri="{FF2B5EF4-FFF2-40B4-BE49-F238E27FC236}">
                <a16:creationId xmlns:a16="http://schemas.microsoft.com/office/drawing/2014/main" id="{A7C9A929-80BA-4B03-A67D-4DE9A54CB391}"/>
              </a:ext>
            </a:extLst>
          </p:cNvPr>
          <p:cNvPicPr>
            <a:picLocks noGrp="1" noChangeAspect="1"/>
          </p:cNvPicPr>
          <p:nvPr>
            <p:ph idx="1"/>
          </p:nvPr>
        </p:nvPicPr>
        <p:blipFill>
          <a:blip r:embed="rId2"/>
          <a:stretch>
            <a:fillRect/>
          </a:stretch>
        </p:blipFill>
        <p:spPr>
          <a:xfrm>
            <a:off x="605363" y="1596081"/>
            <a:ext cx="6382641" cy="4153480"/>
          </a:xfrm>
          <a:prstGeom prst="rect">
            <a:avLst/>
          </a:prstGeom>
        </p:spPr>
      </p:pic>
      <p:sp>
        <p:nvSpPr>
          <p:cNvPr id="5" name="Rectangle 4">
            <a:extLst>
              <a:ext uri="{FF2B5EF4-FFF2-40B4-BE49-F238E27FC236}">
                <a16:creationId xmlns:a16="http://schemas.microsoft.com/office/drawing/2014/main" id="{4C16F65F-21C0-40DD-B909-54ECE242FDCF}"/>
              </a:ext>
            </a:extLst>
          </p:cNvPr>
          <p:cNvSpPr/>
          <p:nvPr/>
        </p:nvSpPr>
        <p:spPr>
          <a:xfrm>
            <a:off x="1127464" y="2459115"/>
            <a:ext cx="816746" cy="621436"/>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52EEC33-F500-4F63-9012-23FB633EF571}"/>
              </a:ext>
            </a:extLst>
          </p:cNvPr>
          <p:cNvCxnSpPr/>
          <p:nvPr/>
        </p:nvCxnSpPr>
        <p:spPr>
          <a:xfrm flipV="1">
            <a:off x="1944210" y="1690688"/>
            <a:ext cx="6862439" cy="9104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9DCBFEA-789E-4273-AAFD-A8BE43B4600F}"/>
              </a:ext>
            </a:extLst>
          </p:cNvPr>
          <p:cNvSpPr txBox="1"/>
          <p:nvPr/>
        </p:nvSpPr>
        <p:spPr>
          <a:xfrm>
            <a:off x="8806649" y="1211294"/>
            <a:ext cx="3213716" cy="646331"/>
          </a:xfrm>
          <a:prstGeom prst="rect">
            <a:avLst/>
          </a:prstGeom>
          <a:noFill/>
        </p:spPr>
        <p:txBody>
          <a:bodyPr wrap="square" rtlCol="0">
            <a:spAutoFit/>
          </a:bodyPr>
          <a:lstStyle/>
          <a:p>
            <a:r>
              <a:rPr lang="en-US"/>
              <a:t>Khởi động Local Host lên thì 2 phần này phải màu xanh.</a:t>
            </a:r>
          </a:p>
        </p:txBody>
      </p:sp>
    </p:spTree>
    <p:extLst>
      <p:ext uri="{BB962C8B-B14F-4D97-AF65-F5344CB8AC3E}">
        <p14:creationId xmlns:p14="http://schemas.microsoft.com/office/powerpoint/2010/main" val="60806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5BF0-8A0A-4049-B279-1A9DE72480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BB335-92A1-493C-91F8-974DE23F284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356E752-B084-4002-90FA-7B10CB341921}"/>
              </a:ext>
            </a:extLst>
          </p:cNvPr>
          <p:cNvPicPr>
            <a:picLocks noChangeAspect="1"/>
          </p:cNvPicPr>
          <p:nvPr/>
        </p:nvPicPr>
        <p:blipFill>
          <a:blip r:embed="rId2"/>
          <a:stretch>
            <a:fillRect/>
          </a:stretch>
        </p:blipFill>
        <p:spPr>
          <a:xfrm>
            <a:off x="646564" y="365125"/>
            <a:ext cx="7649643" cy="5668166"/>
          </a:xfrm>
          <a:prstGeom prst="rect">
            <a:avLst/>
          </a:prstGeom>
        </p:spPr>
      </p:pic>
    </p:spTree>
    <p:extLst>
      <p:ext uri="{BB962C8B-B14F-4D97-AF65-F5344CB8AC3E}">
        <p14:creationId xmlns:p14="http://schemas.microsoft.com/office/powerpoint/2010/main" val="56197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4A19-51F5-4DB5-842D-5E3A888C13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88AD33-7366-4246-8040-E33CFFA37F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58E6DDB-FC08-4BCB-8182-09DA782712C1}"/>
              </a:ext>
            </a:extLst>
          </p:cNvPr>
          <p:cNvPicPr>
            <a:picLocks noChangeAspect="1"/>
          </p:cNvPicPr>
          <p:nvPr/>
        </p:nvPicPr>
        <p:blipFill>
          <a:blip r:embed="rId2"/>
          <a:stretch>
            <a:fillRect/>
          </a:stretch>
        </p:blipFill>
        <p:spPr>
          <a:xfrm>
            <a:off x="379586" y="365125"/>
            <a:ext cx="7668695" cy="5906324"/>
          </a:xfrm>
          <a:prstGeom prst="rect">
            <a:avLst/>
          </a:prstGeom>
        </p:spPr>
      </p:pic>
      <p:sp>
        <p:nvSpPr>
          <p:cNvPr id="5" name="Rectangle 4">
            <a:extLst>
              <a:ext uri="{FF2B5EF4-FFF2-40B4-BE49-F238E27FC236}">
                <a16:creationId xmlns:a16="http://schemas.microsoft.com/office/drawing/2014/main" id="{D0564AEC-B028-4D81-9610-B5E708DE97B6}"/>
              </a:ext>
            </a:extLst>
          </p:cNvPr>
          <p:cNvSpPr/>
          <p:nvPr/>
        </p:nvSpPr>
        <p:spPr>
          <a:xfrm>
            <a:off x="2077375" y="2556769"/>
            <a:ext cx="2281561" cy="3462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95C527A-74F4-4224-A7FE-A9E20750EF6D}"/>
              </a:ext>
            </a:extLst>
          </p:cNvPr>
          <p:cNvCxnSpPr>
            <a:stCxn id="5" idx="3"/>
          </p:cNvCxnSpPr>
          <p:nvPr/>
        </p:nvCxnSpPr>
        <p:spPr>
          <a:xfrm flipV="1">
            <a:off x="4358936" y="2698812"/>
            <a:ext cx="4536489" cy="3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F157D7-2977-4524-9FB1-EE471E597E34}"/>
              </a:ext>
            </a:extLst>
          </p:cNvPr>
          <p:cNvSpPr txBox="1"/>
          <p:nvPr/>
        </p:nvSpPr>
        <p:spPr>
          <a:xfrm>
            <a:off x="8806649" y="2121763"/>
            <a:ext cx="2547151" cy="646331"/>
          </a:xfrm>
          <a:prstGeom prst="rect">
            <a:avLst/>
          </a:prstGeom>
          <a:noFill/>
        </p:spPr>
        <p:txBody>
          <a:bodyPr wrap="square" rtlCol="0">
            <a:spAutoFit/>
          </a:bodyPr>
          <a:lstStyle/>
          <a:p>
            <a:r>
              <a:rPr lang="en-US"/>
              <a:t>ChứA tất cả những gì hiển thị ra bên  ngoài.</a:t>
            </a:r>
          </a:p>
        </p:txBody>
      </p:sp>
    </p:spTree>
    <p:extLst>
      <p:ext uri="{BB962C8B-B14F-4D97-AF65-F5344CB8AC3E}">
        <p14:creationId xmlns:p14="http://schemas.microsoft.com/office/powerpoint/2010/main" val="295552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3438-14EC-4B28-9200-C0D222CC472E}"/>
              </a:ext>
            </a:extLst>
          </p:cNvPr>
          <p:cNvSpPr>
            <a:spLocks noGrp="1"/>
          </p:cNvSpPr>
          <p:nvPr>
            <p:ph type="title"/>
          </p:nvPr>
        </p:nvSpPr>
        <p:spPr/>
        <p:txBody>
          <a:bodyPr/>
          <a:lstStyle/>
          <a:p>
            <a:r>
              <a:rPr lang="en-US"/>
              <a:t>THIẾT LẬP CSDL:</a:t>
            </a:r>
          </a:p>
        </p:txBody>
      </p:sp>
      <p:sp>
        <p:nvSpPr>
          <p:cNvPr id="3" name="Content Placeholder 2">
            <a:extLst>
              <a:ext uri="{FF2B5EF4-FFF2-40B4-BE49-F238E27FC236}">
                <a16:creationId xmlns:a16="http://schemas.microsoft.com/office/drawing/2014/main" id="{E32420E7-9E1F-4428-B719-BC1FAADA39A7}"/>
              </a:ext>
            </a:extLst>
          </p:cNvPr>
          <p:cNvSpPr>
            <a:spLocks noGrp="1"/>
          </p:cNvSpPr>
          <p:nvPr>
            <p:ph idx="1"/>
          </p:nvPr>
        </p:nvSpPr>
        <p:spPr/>
        <p:txBody>
          <a:bodyPr/>
          <a:lstStyle/>
          <a:p>
            <a:r>
              <a:rPr lang="en-US"/>
              <a:t>Dữ liệu cho wenbsit,     chủ yếu l</a:t>
            </a:r>
            <a:r>
              <a:rPr lang="vi-VN"/>
              <a:t>ư</a:t>
            </a:r>
            <a:r>
              <a:rPr lang="en-US"/>
              <a:t>u trên csdl</a:t>
            </a:r>
          </a:p>
          <a:p>
            <a:r>
              <a:rPr lang="en-US"/>
              <a:t>Dữ liệu nh</a:t>
            </a:r>
            <a:r>
              <a:rPr lang="vi-VN"/>
              <a:t>ư</a:t>
            </a:r>
            <a:r>
              <a:rPr lang="en-US"/>
              <a:t> bài viết, dữ liệu thống kê.</a:t>
            </a:r>
          </a:p>
        </p:txBody>
      </p:sp>
    </p:spTree>
    <p:extLst>
      <p:ext uri="{BB962C8B-B14F-4D97-AF65-F5344CB8AC3E}">
        <p14:creationId xmlns:p14="http://schemas.microsoft.com/office/powerpoint/2010/main" val="57147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8342-088B-4120-B5D9-B74FDB8320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967F5B-44D1-40F7-9EF9-F39F26F06A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579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BC9A-DD5A-4422-9116-80E676912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1E177B-D780-4316-B27F-CAF928ABA9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324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163</Words>
  <Application>Microsoft Office PowerPoint</Application>
  <PresentationFormat>Widescreen</PresentationFormat>
  <Paragraphs>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2) Cách tạo một website với WordPress</vt:lpstr>
      <vt:lpstr>3) Tạo Local Host cho máy tính của mình:</vt:lpstr>
      <vt:lpstr>4)Làm việc với Local Host, TẠO csdl</vt:lpstr>
      <vt:lpstr>PowerPoint Presentation</vt:lpstr>
      <vt:lpstr>PowerPoint Presentation</vt:lpstr>
      <vt:lpstr>THIẾT LẬP CSDL: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Van Doan</dc:creator>
  <cp:lastModifiedBy>Dang Van Doan</cp:lastModifiedBy>
  <cp:revision>9</cp:revision>
  <dcterms:created xsi:type="dcterms:W3CDTF">2024-09-09T06:33:12Z</dcterms:created>
  <dcterms:modified xsi:type="dcterms:W3CDTF">2024-09-09T10:07:28Z</dcterms:modified>
</cp:coreProperties>
</file>