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7DB-2D53-443A-85E1-A5A595F4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8621C-2569-4466-86B7-3FB41968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55D4-C507-470E-879D-AB63E068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E074-6F73-4341-A004-698ECCCD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64B7-6894-4C39-91BF-68A2523E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8E42-D122-4A08-A657-AAA162A7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36535-EFB8-4BF4-A12C-89DCFFB4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67A0-2C40-4E5D-8ED8-5F7C9ABF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B5718-A8A9-4EF9-8BFF-A59340E0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4618-937D-48C7-AABB-0D2F0B29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EBF06-0AAC-43A8-94A5-33A57D64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799E-AA9B-42C2-BAF5-6CCDB47A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F7C4-5743-4921-A223-4501E77F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7707-359B-44D1-B1DC-4F6687B0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6AA6-A132-4909-98FB-19DB038D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2584-988C-451A-89ED-83A4AA95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0555-2309-4148-9BFF-9C0DE654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121A-5F7E-414F-B8E5-1F1AB2F5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BBAD-DC9C-41F0-9995-2924FC6C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D576-764B-4BB3-9EFD-5C191DD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8568-136A-4BC2-A89C-9664B57E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5A7D-CAFF-4DCF-8818-B4B96D7A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392A-1B8B-4F30-A6A5-3DCE57C2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1155-91EB-4B68-A9E4-D543D397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81AC-F87F-42B6-88EC-20CAB50D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5E1-5310-4566-9EEC-76656F1B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A782-7CDD-48DA-B38F-2FF8B19B9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06E1-201D-4D90-8C8E-9F7A6F022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62C1-69A5-4EE0-8D1C-16DBA726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74B7-D06C-40EF-9283-B75A54BD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01F5-DB28-4340-8D75-C04D0EB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6C49-2085-481B-92C9-C0D95789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EB16-AB69-49B2-8922-20254CC9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136F-DAF1-4393-B548-60B07D53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34DF9-06BE-4EDD-BDF1-505E0F4C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D5CC2-BA19-4914-956A-6184D5D8C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49792-67E0-41A8-9A97-36D23633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BF92-98B5-40E8-9715-084BB2FA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8E00A-0D87-4CC8-9322-61DE4BB6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DD25-8DC0-4C19-A35E-C6D04AB0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294AB-851F-4D68-B782-90F0E664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D7FD-299D-463C-9CA4-F2CF2995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5417C-C0FA-4823-BB20-045E202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BDAFC-0EE5-46C1-8CB7-DB34416C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FAC4E-B589-498D-971C-3F2813A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1E55-3F8D-41DA-B0ED-7F6B4159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70C3-B14B-4716-959E-23B60579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58CD-E241-437F-B3AC-3E2EBFD5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74F2E-1C42-47BE-8ED7-D0321CC9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4EE2-76E1-460D-ACA9-1197274B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75F22-9EC4-4F69-9452-B4EFDA37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DB4A-EAC0-4F86-AB7F-7754E6B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D42-0BF9-4326-B81A-AFAB884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E25D2-8828-4C37-8CCA-0D264FCD5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71C5-7A2D-4946-8C1B-2D2EF5F1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9E0-1950-45A8-A73B-3DF11C31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8E731-1A6C-4F88-B779-1BF9B374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A97CF-717B-42BF-9A0D-6082F5EA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00ECB-F21F-44A6-9B15-8008C8C5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3110-3F9D-4DCB-B72F-F2179F4E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02DE-357B-45BD-B3E1-C90C9381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CF91-98BA-45BC-A700-EB0CDB284746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9CAA-33A8-4ECC-9D2C-F94CAE392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78F2-140C-4FC4-8FFE-1FB5E215C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B692-597F-47EE-BDA6-22821AC2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18B8-1CAF-42A8-A859-6A5FA3FB1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910" y="2780344"/>
            <a:ext cx="9144000" cy="2133599"/>
          </a:xfrm>
        </p:spPr>
        <p:txBody>
          <a:bodyPr/>
          <a:lstStyle/>
          <a:p>
            <a:r>
              <a:rPr lang="en-US"/>
              <a:t>https://www.youtube.com/watch?v=qKwshZk3CnY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80D4-0E5F-48AB-BFEA-3B6D7F1325B2}"/>
              </a:ext>
            </a:extLst>
          </p:cNvPr>
          <p:cNvSpPr txBox="1"/>
          <p:nvPr/>
        </p:nvSpPr>
        <p:spPr>
          <a:xfrm>
            <a:off x="949910" y="550415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cửa hàng bên d</a:t>
            </a:r>
            <a:r>
              <a:rPr lang="vi-VN"/>
              <a:t>ư</a:t>
            </a:r>
            <a:r>
              <a:rPr lang="en-US"/>
              <a:t>ới danh mục.</a:t>
            </a:r>
          </a:p>
        </p:txBody>
      </p:sp>
    </p:spTree>
    <p:extLst>
      <p:ext uri="{BB962C8B-B14F-4D97-AF65-F5344CB8AC3E}">
        <p14:creationId xmlns:p14="http://schemas.microsoft.com/office/powerpoint/2010/main" val="25180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010C-D191-4FB5-A082-2FA41764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633E-9C0C-46D4-BFDF-AB4F660B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D2E38-8FEF-4B85-B540-7FCF8798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63" y="1490462"/>
            <a:ext cx="2495898" cy="87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990B9-0A47-4AE1-B0E6-663E5270FC41}"/>
              </a:ext>
            </a:extLst>
          </p:cNvPr>
          <p:cNvSpPr txBox="1"/>
          <p:nvPr/>
        </p:nvSpPr>
        <p:spPr>
          <a:xfrm>
            <a:off x="1260629" y="2636668"/>
            <a:ext cx="59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Tắt phân trang.</a:t>
            </a:r>
          </a:p>
        </p:txBody>
      </p:sp>
    </p:spTree>
    <p:extLst>
      <p:ext uri="{BB962C8B-B14F-4D97-AF65-F5344CB8AC3E}">
        <p14:creationId xmlns:p14="http://schemas.microsoft.com/office/powerpoint/2010/main" val="9475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6E6-86E6-4830-B3BB-1A50D1E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4F2C-033F-419D-8388-DC6FCD32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B293-BB56-41B6-A99B-C6031BB9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A116-A468-4361-A3FD-FBA397C9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D2A-0742-47A9-A75C-1AAE6C0C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3249-F17C-42EF-A757-DC27921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88B-FAAB-4DFB-A268-5D525B6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2BA-7E1D-4CFA-BAAA-EA0CEE86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F992-811B-41D8-80E8-E9554C1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5A20-6DCD-4413-A7C2-2692C570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F802-3B72-41EC-9F5B-6CF6616C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ACA2-B264-4473-8A00-670DCDBC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8026-B479-425B-9DB2-E587873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877D-5439-43A9-91A7-9CDE33F6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https://www.youtube.com/watch?v=qKwshZk3CnY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https://www.youtube.com/watch?v=qKwshZk3CnY</dc:title>
  <dc:creator>Dang Van Doan</dc:creator>
  <cp:lastModifiedBy>Dang Van Doan</cp:lastModifiedBy>
  <cp:revision>3</cp:revision>
  <dcterms:created xsi:type="dcterms:W3CDTF">2024-10-16T07:38:32Z</dcterms:created>
  <dcterms:modified xsi:type="dcterms:W3CDTF">2024-10-16T09:49:00Z</dcterms:modified>
</cp:coreProperties>
</file>