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FDA2-8466-47F2-AA64-B00BAF6B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AC48D-B3F4-4036-875D-5018C14B0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EEB-F981-4BD7-ACAB-93C28743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DD1E-5DC2-4968-8446-E96EB1B9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4DB1-A5A3-4B07-A8AA-DB0C659F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3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E507-FAB6-4AFF-9C74-246C7CB7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9618-85C3-428B-8C2A-930C475D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6F15-5382-4AB9-8324-037EFA4F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F356-0C96-42CE-BD67-4452DE9A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206D-72C5-48B8-B336-6152075E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0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1F373-DCED-4D18-8AFE-CFB6CC598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1B137-BB93-47BF-875B-FC274C03D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EF7E-A03D-4DDD-AEBF-2FBC332B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291A-66B0-4B27-AA0B-D085BEC4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76F0-6522-4108-B5FA-3C43F338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C4ED-350C-4A5F-B6E8-E51D00A9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F34E-77F3-435D-87EB-1EAE0060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E77A-B8FC-4806-ADFC-0D5D344E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E781-43EC-4384-897A-01071B92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09F8-70EB-43EC-A57A-33ACF7C7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DBB9-60F4-4A00-B07D-2EFB64F9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A349-C5B7-4AC5-B084-9B8AB883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406D-25D6-40CC-ADA1-2CF1B94F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410B-AFDA-4813-9A8E-7D75CBA3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65EF-DB18-4905-899C-D8A3146B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5D57-CBCB-47D5-9348-07CAFAB1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31B6-F129-4BFF-9D4C-5D053B43E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96CB0-F561-400F-8C9D-8E70B27A0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97E53-7FDE-4795-8DAA-DA8729AF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DBD4-BEC5-4A0E-A474-6EEEABB3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982DD-0B5B-438B-9A1E-C8A8A44F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7682-3629-48CB-9410-0F2FC1F1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4F920-D738-4B7C-A07F-3E8332A8D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3A27C-DA11-4B9B-96C8-4DBD1CFBC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A92D8-5FA0-4730-9DC8-0C96940DC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77AA2-9D67-4F97-BD3F-D9F8D7294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560B7-A73A-462D-92D8-79F762F1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C38AA-4FB9-4EF8-971C-CA0CAE92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629F1-9702-44E9-99E9-C15C34C9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A82D-C429-455B-9E1D-C3AA8460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F3EAA-B936-4479-B149-4A4483CF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6C8D-B1CA-4F81-84BA-A050A8F0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43263-87AD-4B31-8A0B-A16E0F96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8E45E-37D0-4186-AD90-2843CF21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F184C-9E14-4B28-B829-2E9C6C27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38385-8261-45C4-B153-AFAC9CE2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83DF-846C-4370-8B17-12A198E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2B04-5EB7-47B8-98F7-CCC7AE598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3B88C-4333-49C0-B455-CE2E09B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35200-F614-4E2D-9D86-358B48DC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4D4D-84BB-481F-B816-D0048690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77470-671D-480E-B796-BB501F88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8699-7780-4BEA-B09B-6CCFA806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E65A4-C262-4F59-A7F2-1472A6705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EDC8C-D546-4A3C-932E-336788C5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ECE82-C49C-44C7-9427-D2809773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E8636-FA47-4C3E-9FF7-458B733D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C74A-3DD5-4413-8370-E70C7BB4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16BF0-8800-4FBC-A72D-0BD9EF1A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DB506-B117-40C3-BF68-25B9F5B5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15F2-46CB-48D4-AC69-EA1C7098C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D7F6-55E2-42E0-A29B-00EE06C6C13E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9BF5-9DCD-4818-913A-56F38AD2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98CE-F594-4B2F-9BA6-658CCBA71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9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406-4DD7-4F19-9608-A70FB9261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Đối t</a:t>
            </a:r>
            <a:r>
              <a:rPr lang="vi-VN"/>
              <a:t>ư</a:t>
            </a:r>
            <a:r>
              <a:rPr lang="en-US"/>
              <a:t>ợng của trang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B854F-1979-4275-9611-D5A6FF1F1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5EC1-2FDB-49A9-8433-9C232CD0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3817-CE23-4977-B552-03BDB9ED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3504-3102-483D-992D-5B8FB9C7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6D36-CA88-4A95-A479-A80AD874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5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3D8D-47A5-4D30-9931-D40FEC2E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9F95-3D4C-4620-8D0C-31D68568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2A5C-71E6-4D44-9849-071369DE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E06B-4DC6-4ECD-8B1D-7AE8DF17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F67D-0BD7-4E75-B5FD-37EF9773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DE13-1ACD-42C1-936A-CE2D826F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CEA8-3587-40FF-A78A-8196068B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A860-289E-4815-A6C3-0BE4CF74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5B47-99DE-438F-9322-85AAF7C2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E8B5-87F3-4B1E-AE52-7D95CE07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4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3A6C3D-71F2-43A3-AE5A-57B83272CC34}"/>
              </a:ext>
            </a:extLst>
          </p:cNvPr>
          <p:cNvSpPr txBox="1"/>
          <p:nvPr/>
        </p:nvSpPr>
        <p:spPr>
          <a:xfrm>
            <a:off x="177552" y="1484336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bán hàng( Chủ Shop)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C6EA3-EC82-4C23-901A-8E37C3FEB12B}"/>
              </a:ext>
            </a:extLst>
          </p:cNvPr>
          <p:cNvSpPr txBox="1"/>
          <p:nvPr/>
        </p:nvSpPr>
        <p:spPr>
          <a:xfrm>
            <a:off x="790114" y="1935332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ADMIN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F8572-1ACE-475C-9F53-4EBB877294DB}"/>
              </a:ext>
            </a:extLst>
          </p:cNvPr>
          <p:cNvSpPr txBox="1"/>
          <p:nvPr/>
        </p:nvSpPr>
        <p:spPr>
          <a:xfrm>
            <a:off x="9138081" y="1669002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mua hàng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00F06-2A35-4E76-8763-EBBCA0D00BD2}"/>
              </a:ext>
            </a:extLst>
          </p:cNvPr>
          <p:cNvSpPr txBox="1"/>
          <p:nvPr/>
        </p:nvSpPr>
        <p:spPr>
          <a:xfrm>
            <a:off x="9152877" y="2119998"/>
            <a:ext cx="204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Tài khoản th</a:t>
            </a:r>
            <a:r>
              <a:rPr lang="vi-VN"/>
              <a:t>ư</a:t>
            </a:r>
            <a:r>
              <a:rPr lang="en-US"/>
              <a:t>ờng.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53277-36C0-4EE8-9F1A-6D902B477231}"/>
              </a:ext>
            </a:extLst>
          </p:cNvPr>
          <p:cNvSpPr txBox="1"/>
          <p:nvPr/>
        </p:nvSpPr>
        <p:spPr>
          <a:xfrm>
            <a:off x="4919708" y="5610687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vận chuyển.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2D64B-A919-4961-B67D-047022EB30B7}"/>
              </a:ext>
            </a:extLst>
          </p:cNvPr>
          <p:cNvSpPr txBox="1"/>
          <p:nvPr/>
        </p:nvSpPr>
        <p:spPr>
          <a:xfrm>
            <a:off x="5015884" y="40035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Thanh toán</a:t>
            </a:r>
          </a:p>
        </p:txBody>
      </p:sp>
    </p:spTree>
    <p:extLst>
      <p:ext uri="{BB962C8B-B14F-4D97-AF65-F5344CB8AC3E}">
        <p14:creationId xmlns:p14="http://schemas.microsoft.com/office/powerpoint/2010/main" val="161036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705B-7F78-465B-8762-A40028E6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C189-708F-4E69-88AD-B8828BD8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ĐĂNG KÝ LÀ KHÁCH HÀNG.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ĐĂNG KÝ LÀ NG</a:t>
            </a:r>
            <a:r>
              <a:rPr lang="vi-VN"/>
              <a:t>Ư</a:t>
            </a:r>
            <a:r>
              <a:rPr lang="en-US"/>
              <a:t>ỜI GIAO HÀNG.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Thêm nút mua ngay trong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</p:spTree>
    <p:extLst>
      <p:ext uri="{BB962C8B-B14F-4D97-AF65-F5344CB8AC3E}">
        <p14:creationId xmlns:p14="http://schemas.microsoft.com/office/powerpoint/2010/main" val="398597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240215" cy="67700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User.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1531" y="1218956"/>
            <a:ext cx="10515600" cy="812067"/>
          </a:xfrm>
        </p:spPr>
        <p:txBody>
          <a:bodyPr/>
          <a:lstStyle/>
          <a:p>
            <a:r>
              <a:rPr lang="en-US" dirty="0"/>
              <a:t>https://www.youtube.com/watch?v=1J7qFaZyC14</a:t>
            </a:r>
          </a:p>
        </p:txBody>
      </p:sp>
    </p:spTree>
    <p:extLst>
      <p:ext uri="{BB962C8B-B14F-4D97-AF65-F5344CB8AC3E}">
        <p14:creationId xmlns:p14="http://schemas.microsoft.com/office/powerpoint/2010/main" val="237479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99" y="2438035"/>
            <a:ext cx="2440740" cy="2459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799" y="1863969"/>
            <a:ext cx="200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User.</a:t>
            </a:r>
            <a:endParaRPr lang="en-US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3780" y="1036432"/>
            <a:ext cx="6984966" cy="468695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415562" y="4739054"/>
            <a:ext cx="5934807" cy="3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90758" y="4897315"/>
            <a:ext cx="116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1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7D9F-460A-4808-8C5B-0424A470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CE3E6-9654-4CBF-A317-317C3690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4F30-8BD2-47BF-8A97-F61A0F3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AC89-E953-4A27-A456-70612CFB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DFFA-CB06-41E5-80D6-B1AF9E66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2251-00C4-48FA-838D-EB885C55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8604-21C7-41FD-951F-1856FE2A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F500-4203-4F7E-9C95-A8ED6ED2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77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Đối tượng của trang WEB</vt:lpstr>
      <vt:lpstr>PowerPoint Presentation</vt:lpstr>
      <vt:lpstr>PowerPoint Presentation</vt:lpstr>
      <vt:lpstr>Phân quyền User.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Đối tượng của trang WEB</dc:title>
  <dc:creator>Dang Van Doan</dc:creator>
  <cp:lastModifiedBy>admin</cp:lastModifiedBy>
  <cp:revision>8</cp:revision>
  <dcterms:created xsi:type="dcterms:W3CDTF">2024-10-08T03:27:37Z</dcterms:created>
  <dcterms:modified xsi:type="dcterms:W3CDTF">2024-10-08T15:05:50Z</dcterms:modified>
</cp:coreProperties>
</file>