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59" r:id="rId7"/>
    <p:sldId id="260" r:id="rId8"/>
    <p:sldId id="263" r:id="rId9"/>
    <p:sldId id="264" r:id="rId10"/>
    <p:sldId id="269" r:id="rId11"/>
    <p:sldId id="265" r:id="rId12"/>
    <p:sldId id="266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FD92-7387-4C11-82C9-8DD2CD382485}" type="datetimeFigureOut">
              <a:rPr lang="en-US" smtClean="0"/>
              <a:t>02/10/2024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7976-F173-4404-9679-76F61C427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04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FD92-7387-4C11-82C9-8DD2CD382485}" type="datetimeFigureOut">
              <a:rPr lang="en-US" smtClean="0"/>
              <a:t>02/10/2024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7976-F173-4404-9679-76F61C427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37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FD92-7387-4C11-82C9-8DD2CD382485}" type="datetimeFigureOut">
              <a:rPr lang="en-US" smtClean="0"/>
              <a:t>02/10/2024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7976-F173-4404-9679-76F61C427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6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FD92-7387-4C11-82C9-8DD2CD382485}" type="datetimeFigureOut">
              <a:rPr lang="en-US" smtClean="0"/>
              <a:t>02/10/2024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7976-F173-4404-9679-76F61C427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50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FD92-7387-4C11-82C9-8DD2CD382485}" type="datetimeFigureOut">
              <a:rPr lang="en-US" smtClean="0"/>
              <a:t>02/10/2024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7976-F173-4404-9679-76F61C427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76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FD92-7387-4C11-82C9-8DD2CD382485}" type="datetimeFigureOut">
              <a:rPr lang="en-US" smtClean="0"/>
              <a:t>02/10/2024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7976-F173-4404-9679-76F61C427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34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FD92-7387-4C11-82C9-8DD2CD382485}" type="datetimeFigureOut">
              <a:rPr lang="en-US" smtClean="0"/>
              <a:t>02/10/2024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7976-F173-4404-9679-76F61C427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84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FD92-7387-4C11-82C9-8DD2CD382485}" type="datetimeFigureOut">
              <a:rPr lang="en-US" smtClean="0"/>
              <a:t>02/10/2024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7976-F173-4404-9679-76F61C427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75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FD92-7387-4C11-82C9-8DD2CD382485}" type="datetimeFigureOut">
              <a:rPr lang="en-US" smtClean="0"/>
              <a:t>02/10/2024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7976-F173-4404-9679-76F61C427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FD92-7387-4C11-82C9-8DD2CD382485}" type="datetimeFigureOut">
              <a:rPr lang="en-US" smtClean="0"/>
              <a:t>02/10/2024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7976-F173-4404-9679-76F61C427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77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FD92-7387-4C11-82C9-8DD2CD382485}" type="datetimeFigureOut">
              <a:rPr lang="en-US" smtClean="0"/>
              <a:t>02/10/2024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7976-F173-4404-9679-76F61C427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24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7FD92-7387-4C11-82C9-8DD2CD382485}" type="datetimeFigureOut">
              <a:rPr lang="en-US" smtClean="0"/>
              <a:t>02/10/2024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C7976-F173-4404-9679-76F61C427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06637"/>
          </a:xfrm>
        </p:spPr>
        <p:txBody>
          <a:bodyPr/>
          <a:lstStyle/>
          <a:p>
            <a:r>
              <a:rPr lang="en-US"/>
              <a:t>Link Video: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076494"/>
          </a:xfrm>
        </p:spPr>
        <p:txBody>
          <a:bodyPr/>
          <a:lstStyle/>
          <a:p>
            <a:r>
              <a:rPr lang="en-US" dirty="0"/>
              <a:t>https://www.youtube.com/watch?v=hvFzFrkigEI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264E80-87CA-46BC-B2A1-28FFD61C7492}"/>
              </a:ext>
            </a:extLst>
          </p:cNvPr>
          <p:cNvSpPr txBox="1"/>
          <p:nvPr/>
        </p:nvSpPr>
        <p:spPr>
          <a:xfrm>
            <a:off x="1189608" y="5113538"/>
            <a:ext cx="1028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Chỉ cần đổi lại Theme là đ</a:t>
            </a:r>
            <a:r>
              <a:rPr lang="vi-VN"/>
              <a:t>ư</a:t>
            </a:r>
            <a:r>
              <a:rPr lang="en-US"/>
              <a:t>ợc.</a:t>
            </a:r>
          </a:p>
        </p:txBody>
      </p:sp>
    </p:spTree>
    <p:extLst>
      <p:ext uri="{BB962C8B-B14F-4D97-AF65-F5344CB8AC3E}">
        <p14:creationId xmlns:p14="http://schemas.microsoft.com/office/powerpoint/2010/main" val="654480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CFEDA-2044-466E-9AB5-93710C4AA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094D3-9993-48F7-8793-917B2913D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Xuất nhập dữ liệu của trang web: trang, chuyên mục, sản phẩm, bài viết.</a:t>
            </a:r>
          </a:p>
        </p:txBody>
      </p:sp>
    </p:spTree>
    <p:extLst>
      <p:ext uri="{BB962C8B-B14F-4D97-AF65-F5344CB8AC3E}">
        <p14:creationId xmlns:p14="http://schemas.microsoft.com/office/powerpoint/2010/main" val="328679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35C33-C8F8-4D7C-B3FB-DF9B152F3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Xuất nhập dữ liệu trong cửa hàng.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FAA88-0459-49CC-B890-58CD90CE0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944208"/>
          </a:xfrm>
        </p:spPr>
        <p:txBody>
          <a:bodyPr/>
          <a:lstStyle/>
          <a:p>
            <a:r>
              <a:rPr lang="en-US"/>
              <a:t>https://www.youtube.com/watch?v=mTC0mbVZs-k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C15E06-67D8-4AAD-8AC7-1E2875FEFAA8}"/>
              </a:ext>
            </a:extLst>
          </p:cNvPr>
          <p:cNvSpPr txBox="1"/>
          <p:nvPr/>
        </p:nvSpPr>
        <p:spPr>
          <a:xfrm>
            <a:off x="701336" y="3027285"/>
            <a:ext cx="1084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https://www.youtube.com/watch?v=mTC0mbVZs-k</a:t>
            </a:r>
          </a:p>
        </p:txBody>
      </p:sp>
    </p:spTree>
    <p:extLst>
      <p:ext uri="{BB962C8B-B14F-4D97-AF65-F5344CB8AC3E}">
        <p14:creationId xmlns:p14="http://schemas.microsoft.com/office/powerpoint/2010/main" val="1249860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769F-4A48-40D8-B3F7-4F62DC01F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DDC78-1726-4FF9-A149-697CC1044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08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78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28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949354" cy="848213"/>
          </a:xfrm>
        </p:spPr>
        <p:txBody>
          <a:bodyPr/>
          <a:lstStyle/>
          <a:p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Server: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859" y="1186351"/>
            <a:ext cx="7844269" cy="494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295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cách xuất CSDL: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211" y="2307737"/>
            <a:ext cx="6001588" cy="40652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61005" y="2307737"/>
            <a:ext cx="940777" cy="492369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3045299" y="2800106"/>
            <a:ext cx="2396713" cy="2891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509905" y="5423884"/>
            <a:ext cx="615461" cy="36927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81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CB8D-988C-41A0-B0C6-5743AFA44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F62C4-1CF1-4DD4-9C8E-B7AD816F5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43E25B-3553-4E2C-99BA-63FF08F4F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217" y="994640"/>
            <a:ext cx="9869277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836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B831D-B854-4F6A-B826-E36524DBB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F4F2B-92D0-4127-BF6B-B19A846B9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59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r>
              <a:rPr lang="en-US"/>
              <a:t>Theme thử.  Theme có ph</a:t>
            </a:r>
            <a:r>
              <a:rPr lang="vi-VN"/>
              <a:t>ư</a:t>
            </a:r>
            <a:r>
              <a:rPr lang="en-US"/>
              <a:t>ơng thức thanh toán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1550"/>
            <a:ext cx="12192000" cy="544645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E5A948-2E65-4A5D-873A-4D8668F5D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720" y="2064603"/>
            <a:ext cx="3934374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416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596" y="365125"/>
            <a:ext cx="11034204" cy="1325563"/>
          </a:xfrm>
        </p:spPr>
        <p:txBody>
          <a:bodyPr/>
          <a:lstStyle/>
          <a:p>
            <a:r>
              <a:rPr lang="en-US"/>
              <a:t>Theme hiện tại( Theme cũ) Theme có ph</a:t>
            </a:r>
            <a:r>
              <a:rPr lang="vi-VN"/>
              <a:t>ư</a:t>
            </a:r>
            <a:r>
              <a:rPr lang="en-US"/>
              <a:t>ơng thức thanh toán.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F33C8E-4DC8-454D-9A69-873DD70EE6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085" y="1865189"/>
            <a:ext cx="4502229" cy="441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832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05DDC-CAB1-4959-A489-CC98F9F39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Nhập dữ liệu cho bảng trong CSDL: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3C716-A95C-418F-8157-A0E9A90E9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52883F-816D-4FC8-AB4C-C5F7F57A2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84" y="1934795"/>
            <a:ext cx="8135485" cy="424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57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13D6A-34BC-4391-890D-92D4864A2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029243" cy="798989"/>
          </a:xfrm>
        </p:spPr>
        <p:txBody>
          <a:bodyPr/>
          <a:lstStyle/>
          <a:p>
            <a:r>
              <a:rPr lang="en-US"/>
              <a:t>Xuất sản phẩm và thêm sản phẩm vào trang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0DE1C-376D-4956-BF57-1FDD08CB1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72506"/>
            <a:ext cx="11931588" cy="568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https://www.youtube.com/watch?v=mTC0mbVZs-k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47A949-BFBB-4B6D-9D8A-85E67DABBDCD}"/>
              </a:ext>
            </a:extLst>
          </p:cNvPr>
          <p:cNvSpPr txBox="1"/>
          <p:nvPr/>
        </p:nvSpPr>
        <p:spPr>
          <a:xfrm>
            <a:off x="115411" y="798990"/>
            <a:ext cx="2148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Link h</a:t>
            </a:r>
            <a:r>
              <a:rPr lang="vi-VN"/>
              <a:t>ư</a:t>
            </a:r>
            <a:r>
              <a:rPr lang="en-US"/>
              <a:t>ớng dẫn: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AEEBCC-78CB-450F-BA36-D8060F8A6C0A}"/>
              </a:ext>
            </a:extLst>
          </p:cNvPr>
          <p:cNvSpPr txBox="1"/>
          <p:nvPr/>
        </p:nvSpPr>
        <p:spPr>
          <a:xfrm>
            <a:off x="736847" y="2672179"/>
            <a:ext cx="962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Xuất theo thứ tự tùy ý nh</a:t>
            </a:r>
            <a:r>
              <a:rPr lang="vi-VN"/>
              <a:t>ư</a:t>
            </a:r>
            <a:r>
              <a:rPr lang="en-US"/>
              <a:t>ng khi nhập thì phải nhập hình ảnh vào tr</a:t>
            </a:r>
            <a:r>
              <a:rPr lang="vi-VN"/>
              <a:t>ư</a:t>
            </a:r>
            <a:r>
              <a:rPr lang="en-US"/>
              <a:t>ớc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0F906F-F353-4F58-A7CA-E609FB19ADB3}"/>
              </a:ext>
            </a:extLst>
          </p:cNvPr>
          <p:cNvSpPr txBox="1"/>
          <p:nvPr/>
        </p:nvSpPr>
        <p:spPr>
          <a:xfrm>
            <a:off x="292963" y="3429000"/>
            <a:ext cx="373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Chuyển dữ liệu giữa các website: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468C7A-8099-4FCD-9B81-7EEA41C2E301}"/>
              </a:ext>
            </a:extLst>
          </p:cNvPr>
          <p:cNvSpPr txBox="1"/>
          <p:nvPr/>
        </p:nvSpPr>
        <p:spPr>
          <a:xfrm>
            <a:off x="466077" y="4160501"/>
            <a:ext cx="1099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Link h</a:t>
            </a:r>
            <a:r>
              <a:rPr lang="vi-VN"/>
              <a:t>ư</a:t>
            </a:r>
            <a:r>
              <a:rPr lang="en-US"/>
              <a:t>ớng dẫn: 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7CEBDA7F-E4FF-4F12-A6EF-FA6BFCEA4F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2464278"/>
              </p:ext>
            </p:extLst>
          </p:nvPr>
        </p:nvGraphicFramePr>
        <p:xfrm>
          <a:off x="98425" y="98425"/>
          <a:ext cx="8509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Packager Shell Object" showAsIcon="1" r:id="rId3" imgW="851400" imgH="468000" progId="Package">
                  <p:embed/>
                </p:oleObj>
              </mc:Choice>
              <mc:Fallback>
                <p:oleObj name="Packager Shell Object" showAsIcon="1" r:id="rId3" imgW="851400" imgH="4680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425" y="98425"/>
                        <a:ext cx="850900" cy="468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2A23BE2F-A3AA-4F0D-85EE-F8E45FFD1D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907288"/>
              </p:ext>
            </p:extLst>
          </p:nvPr>
        </p:nvGraphicFramePr>
        <p:xfrm>
          <a:off x="2549432" y="769017"/>
          <a:ext cx="110172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Packager Shell Object" showAsIcon="1" r:id="rId5" imgW="1102320" imgH="468000" progId="Package">
                  <p:embed/>
                </p:oleObj>
              </mc:Choice>
              <mc:Fallback>
                <p:oleObj name="Packager Shell Object" showAsIcon="1" r:id="rId5" imgW="1102320" imgH="4680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49432" y="769017"/>
                        <a:ext cx="1101725" cy="468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D61EC50-23D8-4BD4-8694-9376B187A5F5}"/>
              </a:ext>
            </a:extLst>
          </p:cNvPr>
          <p:cNvSpPr txBox="1"/>
          <p:nvPr/>
        </p:nvSpPr>
        <p:spPr>
          <a:xfrm>
            <a:off x="630315" y="4811697"/>
            <a:ext cx="1115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https://www.youtube.com/watch?v=zeZ9QvqzGR0</a:t>
            </a:r>
          </a:p>
        </p:txBody>
      </p:sp>
    </p:spTree>
    <p:extLst>
      <p:ext uri="{BB962C8B-B14F-4D97-AF65-F5344CB8AC3E}">
        <p14:creationId xmlns:p14="http://schemas.microsoft.com/office/powerpoint/2010/main" val="3205421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200</Words>
  <Application>Microsoft Office PowerPoint</Application>
  <PresentationFormat>Widescreen</PresentationFormat>
  <Paragraphs>19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Package</vt:lpstr>
      <vt:lpstr>Link Video:</vt:lpstr>
      <vt:lpstr>Đưa dự án lên trên Server:</vt:lpstr>
      <vt:lpstr>cách xuất CSDL:</vt:lpstr>
      <vt:lpstr>PowerPoint Presentation</vt:lpstr>
      <vt:lpstr>PowerPoint Presentation</vt:lpstr>
      <vt:lpstr>Theme thử.  Theme có phương thức thanh toán</vt:lpstr>
      <vt:lpstr>Theme hiện tại( Theme cũ) Theme có phương thức thanh toán.</vt:lpstr>
      <vt:lpstr>Nhập dữ liệu cho bảng trong CSDL:</vt:lpstr>
      <vt:lpstr>Xuất sản phẩm và thêm sản phẩm vào trang Web</vt:lpstr>
      <vt:lpstr>PowerPoint Presentation</vt:lpstr>
      <vt:lpstr>Xuất nhập dữ liệu trong cửa hàng.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Dang Van Doan</cp:lastModifiedBy>
  <cp:revision>15</cp:revision>
  <dcterms:created xsi:type="dcterms:W3CDTF">2024-09-28T08:48:52Z</dcterms:created>
  <dcterms:modified xsi:type="dcterms:W3CDTF">2024-10-02T05:01:05Z</dcterms:modified>
</cp:coreProperties>
</file>