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FD92-7387-4C11-82C9-8DD2CD382485}" type="datetimeFigureOut">
              <a:rPr lang="en-US" smtClean="0"/>
              <a:t>28/09/2024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https://www.youtube.com/watch?v=hvFzFrkigEI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9354" cy="848213"/>
          </a:xfrm>
        </p:spPr>
        <p:txBody>
          <a:bodyPr/>
          <a:lstStyle/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59" y="1186351"/>
            <a:ext cx="7844269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21" y="756145"/>
            <a:ext cx="6001588" cy="5134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8423" y="844062"/>
            <a:ext cx="940777" cy="4923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02424" y="1336431"/>
            <a:ext cx="2910253" cy="34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69377" y="4765431"/>
            <a:ext cx="615461" cy="36927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Đưa dự án lên trên Server: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2024-09-28T08:48:52Z</dcterms:created>
  <dcterms:modified xsi:type="dcterms:W3CDTF">2024-09-28T08:56:33Z</dcterms:modified>
</cp:coreProperties>
</file>