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1898-9338-4129-B235-A6534BE39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7173-1F78-4C7C-9604-F48B93C87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2785-0964-4946-B3D7-BCCD119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E6FD-4678-408F-8F3A-60D6B2BE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A29A-6651-43C2-8118-2633276C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47FD-D67D-4A59-A055-0F0BC5AB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3D09B-0586-417E-877C-B38548A1B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FCFB-AF98-480C-AE9B-8B57C675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F843E-9392-49AF-B553-51F928BA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FB83-8059-47BD-9ABF-E02AE07F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E7B09-6820-4130-96F5-23ACB5618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4DA55-4507-4F3E-83C0-34BFD86A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40E-0256-4F22-BD68-315D353E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87EA-FFC5-4522-AEF2-9C012B01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1ED0-D534-4A94-888B-53C48134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47C-0EF8-440B-97FA-8D3D2E7A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3B45-F353-4968-BFE8-E19E29DC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4C90-4DBB-4C93-A8D0-959030D3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0A11-424A-4833-95C7-E0B4354B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607B-125D-4791-861B-228C1691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750C-CE6E-4D1F-83BF-45457DFB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8056-B933-4123-999D-2D5D41F9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CBD5-C4CC-403C-A004-1E6D484D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43AB-BDB3-49C8-83AB-FED6C54E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6F17-2E10-45C4-893B-B90CB4F1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CE22-6E54-4176-9187-3F010582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E6B7-ACCA-44F1-9DCB-776CB2CB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48E09-AD68-4640-84D8-87C6C82B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88156-1D8A-4465-B6D7-885AD77E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388C7-5068-45F3-B4EC-796FA0C9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7D0C2-EDEF-46B6-919D-F1E3BAEB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5A66-4F69-4CF7-B483-65F5E18E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2EEC-899A-47D1-96C1-55C04D76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96ACA-135C-4174-81AA-D57F2B80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134F0-635C-4FA9-952E-513FAFF0A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6D59C-5510-4C46-B3B8-725FD2C64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29E86-48BB-40A9-8C0E-D5A25C54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8C275-471C-4EA1-9FEE-AA90CF79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0FC4A-AC11-4BDA-A31A-ED85E552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C2AE-61B6-4480-8ED1-6DE18AE1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CD722-9CA7-463E-AFDD-9D5C28E8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8B66-4F3D-4F04-BDCB-69AD892F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3802C-1EB5-4060-ACAC-2FDCFF9A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EAEA2-BF4E-4027-A312-02AB5AAD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7802-EC80-477E-A7E3-7AFB84AB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92F7-48A7-4AAA-8E51-F4EED72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68B5-BAA8-42B4-BD8E-24BBA464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BA7A-2664-4982-BE1D-8FDD428C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78F2D-A803-406C-AE1F-83C7962D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FACF5-3F95-46D5-92AF-CBD8E51C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E3AFF-5711-42C8-AC9A-883A020B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35D10-85F5-4FFC-AC85-CF548D4C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6FC1-BD3A-4E3B-970A-D35B7B82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CFAF-625A-4D48-AA43-2A959782A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6E095-741B-423F-8649-0D9D57B49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10B0-9E46-43A4-9218-C85367F4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A0703-0FC4-4A02-B2B6-FD244E38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5AD9-5301-4D00-B9F3-9839000B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8E10A-023C-452D-9E1F-600A5B18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CDB5F-701A-4D78-9B0D-A2FFF297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52C5-BD36-4540-BEBD-02FC071FF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0354-EAC9-4D91-A3D0-60141229405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AF76-79CA-4DDD-A5BA-6C50E3B98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F8F5-B169-45F9-9A75-B3862872D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8345-924C-4C7A-BEA3-41939ADF7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FC36-2DB6-48B9-92D2-104BA18F3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4B28-BE62-4035-AA79-ABEA22EC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9733"/>
            <a:ext cx="12192000" cy="905891"/>
          </a:xfrm>
        </p:spPr>
        <p:txBody>
          <a:bodyPr>
            <a:normAutofit/>
          </a:bodyPr>
          <a:lstStyle/>
          <a:p>
            <a:r>
              <a:rPr lang="en-US"/>
              <a:t>https://www.youtube.com/watch?v=zeZ9QvqzGR0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60F1-20FF-406C-A090-C00C20C7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48373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B94A8-04F0-4402-9A80-2531CA298680}"/>
              </a:ext>
            </a:extLst>
          </p:cNvPr>
          <p:cNvSpPr txBox="1"/>
          <p:nvPr/>
        </p:nvSpPr>
        <p:spPr>
          <a:xfrm>
            <a:off x="256032" y="146304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</p:spTree>
    <p:extLst>
      <p:ext uri="{BB962C8B-B14F-4D97-AF65-F5344CB8AC3E}">
        <p14:creationId xmlns:p14="http://schemas.microsoft.com/office/powerpoint/2010/main" val="313581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8DC88-8E44-4E3F-97D2-FDE6BE8A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5" y="447521"/>
            <a:ext cx="9050013" cy="1042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2A9CB-4463-4AC0-BA8D-F45E88F7392D}"/>
              </a:ext>
            </a:extLst>
          </p:cNvPr>
          <p:cNvSpPr txBox="1"/>
          <p:nvPr/>
        </p:nvSpPr>
        <p:spPr>
          <a:xfrm>
            <a:off x="676656" y="224028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https://www.youtube.com/watch?v=mTC0mbVZs-k</a:t>
            </a:r>
          </a:p>
        </p:txBody>
      </p:sp>
    </p:spTree>
    <p:extLst>
      <p:ext uri="{BB962C8B-B14F-4D97-AF65-F5344CB8AC3E}">
        <p14:creationId xmlns:p14="http://schemas.microsoft.com/office/powerpoint/2010/main" val="166089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18A295-E3D4-4DBB-8260-F38B40EE6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8" y="448056"/>
            <a:ext cx="11776284" cy="4191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6D4D5-A351-4897-9522-DC4F396C0939}"/>
              </a:ext>
            </a:extLst>
          </p:cNvPr>
          <p:cNvSpPr txBox="1"/>
          <p:nvPr/>
        </p:nvSpPr>
        <p:spPr>
          <a:xfrm>
            <a:off x="207858" y="5120640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Pugin để thông báo.</a:t>
            </a:r>
          </a:p>
        </p:txBody>
      </p:sp>
    </p:spTree>
    <p:extLst>
      <p:ext uri="{BB962C8B-B14F-4D97-AF65-F5344CB8AC3E}">
        <p14:creationId xmlns:p14="http://schemas.microsoft.com/office/powerpoint/2010/main" val="81994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D2EB-BF9E-41E7-B2D4-00DE7D97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2A90-43A5-4626-A0FB-D55FE603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DC7F-AF60-418E-B2CA-C5FBF5A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6C49-EC24-46AA-995E-C46C0E79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A57F-5D6A-4E66-9730-5182984D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24D4-D189-4B63-BDBE-A23B153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5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ADAD-BD22-46F0-BAA4-64BDEF90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550F-F0EB-4644-BC53-79B321E4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FF7D-8F5F-48B2-B254-C186AD6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89A-CF1F-4A5D-913C-4501BA4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https://www.youtube.com/watch?v=zeZ9QvqzGR0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3</cp:revision>
  <dcterms:created xsi:type="dcterms:W3CDTF">2024-10-10T09:11:46Z</dcterms:created>
  <dcterms:modified xsi:type="dcterms:W3CDTF">2024-10-10T09:34:02Z</dcterms:modified>
</cp:coreProperties>
</file>