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3" r:id="rId10"/>
    <p:sldId id="272" r:id="rId11"/>
    <p:sldId id="273" r:id="rId12"/>
    <p:sldId id="274" r:id="rId13"/>
    <p:sldId id="277" r:id="rId14"/>
    <p:sldId id="278" r:id="rId15"/>
    <p:sldId id="279" r:id="rId16"/>
    <p:sldId id="275" r:id="rId17"/>
    <p:sldId id="276" r:id="rId18"/>
    <p:sldId id="264" r:id="rId19"/>
    <p:sldId id="265" r:id="rId20"/>
    <p:sldId id="266" r:id="rId21"/>
    <p:sldId id="267" r:id="rId22"/>
    <p:sldId id="268" r:id="rId23"/>
    <p:sldId id="269" r:id="rId24"/>
    <p:sldId id="27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9FDA2-8466-47F2-AA64-B00BAF6B9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AC48D-B3F4-4036-875D-5018C14B0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9EEEB-F981-4BD7-ACAB-93C287431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D7F6-55E2-42E0-A29B-00EE06C6C13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CDD1E-5DC2-4968-8446-E96EB1B9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74DB1-A5A3-4B07-A8AA-DB0C659F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6F13-C383-437A-8915-734BA8D02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35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4E507-FAB6-4AFF-9C74-246C7CB7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69618-85C3-428B-8C2A-930C475D5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A6F15-5382-4AB9-8324-037EFA4FE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D7F6-55E2-42E0-A29B-00EE06C6C13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EF356-0C96-42CE-BD67-4452DE9AC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4206D-72C5-48B8-B336-6152075EF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6F13-C383-437A-8915-734BA8D02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05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A1F373-DCED-4D18-8AFE-CFB6CC598B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61B137-BB93-47BF-875B-FC274C03D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2EF7E-A03D-4DDD-AEBF-2FBC332BC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D7F6-55E2-42E0-A29B-00EE06C6C13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8291A-66B0-4B27-AA0B-D085BEC48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676F0-6522-4108-B5FA-3C43F338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6F13-C383-437A-8915-734BA8D02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5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4C4ED-350C-4A5F-B6E8-E51D00A9A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EF34E-77F3-435D-87EB-1EAE00606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E77A-B8FC-4806-ADFC-0D5D344E8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D7F6-55E2-42E0-A29B-00EE06C6C13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6E781-43EC-4384-897A-01071B92A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209F8-70EB-43EC-A57A-33ACF7C7E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6F13-C383-437A-8915-734BA8D02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6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CDBB9-60F4-4A00-B07D-2EFB64F94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3A349-C5B7-4AC5-B084-9B8AB883D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C406D-25D6-40CC-ADA1-2CF1B94F9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D7F6-55E2-42E0-A29B-00EE06C6C13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F410B-AFDA-4813-9A8E-7D75CBA37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065EF-DB18-4905-899C-D8A3146B5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6F13-C383-437A-8915-734BA8D02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51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35D57-CBCB-47D5-9348-07CAFAB15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B31B6-F129-4BFF-9D4C-5D053B43EB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396CB0-F561-400F-8C9D-8E70B27A0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97E53-7FDE-4795-8DAA-DA8729AF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D7F6-55E2-42E0-A29B-00EE06C6C13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8DBD4-BEC5-4A0E-A474-6EEEABB34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982DD-0B5B-438B-9A1E-C8A8A44F3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6F13-C383-437A-8915-734BA8D02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52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37682-3629-48CB-9410-0F2FC1F1C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4F920-D738-4B7C-A07F-3E8332A8D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23A27C-DA11-4B9B-96C8-4DBD1CFBC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A92D8-5FA0-4730-9DC8-0C96940DC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E77AA2-9D67-4F97-BD3F-D9F8D7294A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E560B7-A73A-462D-92D8-79F762F1D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D7F6-55E2-42E0-A29B-00EE06C6C13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6C38AA-4FB9-4EF8-971C-CA0CAE924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F629F1-9702-44E9-99E9-C15C34C96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6F13-C383-437A-8915-734BA8D02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1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8A82D-C429-455B-9E1D-C3AA84609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0F3EAA-B936-4479-B149-4A4483CFE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D7F6-55E2-42E0-A29B-00EE06C6C13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7C6C8D-B1CA-4F81-84BA-A050A8F08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43263-87AD-4B31-8A0B-A16E0F96F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6F13-C383-437A-8915-734BA8D02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38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A8E45E-37D0-4186-AD90-2843CF216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D7F6-55E2-42E0-A29B-00EE06C6C13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AF184C-9E14-4B28-B829-2E9C6C27C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38385-8261-45C4-B153-AFAC9CE23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6F13-C383-437A-8915-734BA8D02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73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F83DF-846C-4370-8B17-12A198E7C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E2B04-5EB7-47B8-98F7-CCC7AE598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3B88C-4333-49C0-B455-CE2E09B52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35200-F614-4E2D-9D86-358B48DC4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D7F6-55E2-42E0-A29B-00EE06C6C13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44D4D-84BB-481F-B816-D00486900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77470-671D-480E-B796-BB501F881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6F13-C383-437A-8915-734BA8D02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08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18699-7780-4BEA-B09B-6CCFA8062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9E65A4-C262-4F59-A7F2-1472A6705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EDC8C-D546-4A3C-932E-336788C5D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ECE82-C49C-44C7-9427-D28097739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D7F6-55E2-42E0-A29B-00EE06C6C13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E8636-FA47-4C3E-9FF7-458B733D7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AC74A-3DD5-4413-8370-E70C7BB4F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6F13-C383-437A-8915-734BA8D02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08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416BF0-8800-4FBC-A72D-0BD9EF1AF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DB506-B117-40C3-BF68-25B9F5B57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615F2-46CB-48D4-AC69-EA1C7098C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BD7F6-55E2-42E0-A29B-00EE06C6C13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C9BF5-9DCD-4818-913A-56F38AD28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398CE-F594-4B2F-9BA6-658CCBA71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06F13-C383-437A-8915-734BA8D02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9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8D406-4DD7-4F19-9608-A70FB92613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Đối t</a:t>
            </a:r>
            <a:r>
              <a:rPr lang="vi-VN"/>
              <a:t>ư</a:t>
            </a:r>
            <a:r>
              <a:rPr lang="en-US"/>
              <a:t>ợng của trang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3B854F-1979-4275-9611-D5A6FF1F1A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59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727051-C5C0-43E5-9B21-93AFCADDD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93" y="326896"/>
            <a:ext cx="2772162" cy="20672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B4A547-2B14-46E8-BBE8-C91A55D89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6652" y="326896"/>
            <a:ext cx="2848373" cy="198147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E02639-FE42-4ED1-A085-B2BF095E342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255255" y="1317635"/>
            <a:ext cx="4621397" cy="42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F56ED01-8DFB-4687-8291-1758D2EEC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0763" y="3832054"/>
            <a:ext cx="2286319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415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2039DE-D476-4D20-8C3A-F943919F7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22" y="499387"/>
            <a:ext cx="6020640" cy="3905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BE9F63-90A9-4249-B402-A84DA1F6C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02" y="1546845"/>
            <a:ext cx="10783805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15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F2B23-18E7-498C-B552-6DCD55E72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96F34-8A05-44E1-B738-46C4187A2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10814304" cy="4667250"/>
          </a:xfrm>
        </p:spPr>
        <p:txBody>
          <a:bodyPr/>
          <a:lstStyle/>
          <a:p>
            <a:r>
              <a:rPr lang="en-US"/>
              <a:t>Phân quyền thành công ng</a:t>
            </a:r>
            <a:r>
              <a:rPr lang="vi-VN"/>
              <a:t>ư</a:t>
            </a:r>
            <a:r>
              <a:rPr lang="en-US"/>
              <a:t>ời dùng.</a:t>
            </a:r>
          </a:p>
        </p:txBody>
      </p:sp>
    </p:spTree>
    <p:extLst>
      <p:ext uri="{BB962C8B-B14F-4D97-AF65-F5344CB8AC3E}">
        <p14:creationId xmlns:p14="http://schemas.microsoft.com/office/powerpoint/2010/main" val="1169473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9DAFF-B1F8-4608-B073-EF2525F88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7331"/>
          </a:xfrm>
        </p:spPr>
        <p:txBody>
          <a:bodyPr/>
          <a:lstStyle/>
          <a:p>
            <a:r>
              <a:rPr lang="en-US"/>
              <a:t>Takagi bị lỗi, phải làm lại Takagi.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E9E4C-EDDA-49D8-B173-6E73D34B6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6192"/>
            <a:ext cx="12192000" cy="5321808"/>
          </a:xfrm>
        </p:spPr>
        <p:txBody>
          <a:bodyPr/>
          <a:lstStyle/>
          <a:p>
            <a:r>
              <a:rPr lang="en-US"/>
              <a:t>Quản lý cửa hàng thì không thêm mới đc thành viên.</a:t>
            </a:r>
          </a:p>
        </p:txBody>
      </p:sp>
    </p:spTree>
    <p:extLst>
      <p:ext uri="{BB962C8B-B14F-4D97-AF65-F5344CB8AC3E}">
        <p14:creationId xmlns:p14="http://schemas.microsoft.com/office/powerpoint/2010/main" val="628008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4EECD-9E3E-4F5C-B28F-CBBDFFDEA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72327-4B39-4EFA-B077-7D365AE04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80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B61EA-7839-4FDF-BBB1-F5DCDF938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17928-F60C-43D7-9D5D-A98822450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11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9C610-4C5F-46AB-8BC0-46DD61EBE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C31B6-89B4-4EE4-B5CC-6C37526EF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50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F5AC-0BC0-4A59-913A-4F56BFA4D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DA7EC-D7A5-4725-B754-935686CEB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48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15EC1-2FDB-49A9-8433-9C232CD05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Tạo Form đăng ký bằng Wordpress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A3817-CE23-4977-B552-03BDB9EDB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04" y="1426131"/>
            <a:ext cx="10515600" cy="793288"/>
          </a:xfrm>
        </p:spPr>
        <p:txBody>
          <a:bodyPr/>
          <a:lstStyle/>
          <a:p>
            <a:r>
              <a:rPr lang="en-US"/>
              <a:t>https://www.youtube.com/watch?v=3iSyXwzTjJ8&amp;t=15s</a:t>
            </a:r>
          </a:p>
        </p:txBody>
      </p:sp>
    </p:spTree>
    <p:extLst>
      <p:ext uri="{BB962C8B-B14F-4D97-AF65-F5344CB8AC3E}">
        <p14:creationId xmlns:p14="http://schemas.microsoft.com/office/powerpoint/2010/main" val="1972832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63504-3102-483D-992D-5B8FB9C71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76D36-CA88-4A95-A479-A80AD874A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55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3A6C3D-71F2-43A3-AE5A-57B83272CC34}"/>
              </a:ext>
            </a:extLst>
          </p:cNvPr>
          <p:cNvSpPr txBox="1"/>
          <p:nvPr/>
        </p:nvSpPr>
        <p:spPr>
          <a:xfrm>
            <a:off x="177552" y="1484336"/>
            <a:ext cx="287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Ng</a:t>
            </a:r>
            <a:r>
              <a:rPr lang="vi-VN"/>
              <a:t>ư</a:t>
            </a:r>
            <a:r>
              <a:rPr lang="en-US"/>
              <a:t>ời bán hàng( Chủ Shop)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1C6EA3-EC82-4C23-901A-8E37C3FEB12B}"/>
              </a:ext>
            </a:extLst>
          </p:cNvPr>
          <p:cNvSpPr txBox="1"/>
          <p:nvPr/>
        </p:nvSpPr>
        <p:spPr>
          <a:xfrm>
            <a:off x="790114" y="1935332"/>
            <a:ext cx="1464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ADMIN WEB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3F8572-1ACE-475C-9F53-4EBB877294DB}"/>
              </a:ext>
            </a:extLst>
          </p:cNvPr>
          <p:cNvSpPr txBox="1"/>
          <p:nvPr/>
        </p:nvSpPr>
        <p:spPr>
          <a:xfrm>
            <a:off x="9138081" y="1669002"/>
            <a:ext cx="226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Ng</a:t>
            </a:r>
            <a:r>
              <a:rPr lang="vi-VN"/>
              <a:t>ư</a:t>
            </a:r>
            <a:r>
              <a:rPr lang="en-US"/>
              <a:t>ời mua hàng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600F06-2A35-4E76-8763-EBBCA0D00BD2}"/>
              </a:ext>
            </a:extLst>
          </p:cNvPr>
          <p:cNvSpPr txBox="1"/>
          <p:nvPr/>
        </p:nvSpPr>
        <p:spPr>
          <a:xfrm>
            <a:off x="9152877" y="2119998"/>
            <a:ext cx="2044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Tài khoản th</a:t>
            </a:r>
            <a:r>
              <a:rPr lang="vi-VN"/>
              <a:t>ư</a:t>
            </a:r>
            <a:r>
              <a:rPr lang="en-US"/>
              <a:t>ờng.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353277-36C0-4EE8-9F1A-6D902B477231}"/>
              </a:ext>
            </a:extLst>
          </p:cNvPr>
          <p:cNvSpPr txBox="1"/>
          <p:nvPr/>
        </p:nvSpPr>
        <p:spPr>
          <a:xfrm>
            <a:off x="4919708" y="5610687"/>
            <a:ext cx="2352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Ng</a:t>
            </a:r>
            <a:r>
              <a:rPr lang="vi-VN"/>
              <a:t>ư</a:t>
            </a:r>
            <a:r>
              <a:rPr lang="en-US"/>
              <a:t>ời vận chuyển.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D2D64B-A919-4961-B67D-047022EB30B7}"/>
              </a:ext>
            </a:extLst>
          </p:cNvPr>
          <p:cNvSpPr txBox="1"/>
          <p:nvPr/>
        </p:nvSpPr>
        <p:spPr>
          <a:xfrm>
            <a:off x="5015884" y="400352"/>
            <a:ext cx="155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Thanh toán</a:t>
            </a:r>
          </a:p>
        </p:txBody>
      </p:sp>
    </p:spTree>
    <p:extLst>
      <p:ext uri="{BB962C8B-B14F-4D97-AF65-F5344CB8AC3E}">
        <p14:creationId xmlns:p14="http://schemas.microsoft.com/office/powerpoint/2010/main" val="1610365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53D8D-47A5-4D30-9931-D40FEC2E8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89F95-3D4C-4620-8D0C-31D685687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35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42A5C-71E6-4D44-9849-071369DE2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BE06B-4DC6-4ECD-8B1D-7AE8DF17D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62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3F67D-0BD7-4E75-B5FD-37EF9773C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5DE13-1ACD-42C1-936A-CE2D826F3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47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2CEA8-3587-40FF-A78A-8196068BF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7A860-289E-4815-A6C3-0BE4CF74C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50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85B47-99DE-438F-9322-85AAF7C23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8E8B5-87F3-4B1E-AE52-7D95CE07E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46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C705B-7F78-465B-8762-A40028E6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0C189-708F-4E69-88AD-B8828BD8C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ĐĂNG KÝ LÀ KHÁCH HÀNG.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ĐĂNG KÝ LÀ NG</a:t>
            </a:r>
            <a:r>
              <a:rPr lang="vi-VN"/>
              <a:t>Ư</a:t>
            </a:r>
            <a:r>
              <a:rPr lang="en-US"/>
              <a:t>ỜI GIAO HÀNG.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Thêm nút mua ngay trong đ</a:t>
            </a:r>
            <a:r>
              <a:rPr lang="vi-VN"/>
              <a:t>ơ</a:t>
            </a:r>
            <a:r>
              <a:rPr lang="en-US"/>
              <a:t>n hàng.</a:t>
            </a:r>
          </a:p>
        </p:txBody>
      </p:sp>
    </p:spTree>
    <p:extLst>
      <p:ext uri="{BB962C8B-B14F-4D97-AF65-F5344CB8AC3E}">
        <p14:creationId xmlns:p14="http://schemas.microsoft.com/office/powerpoint/2010/main" val="3985975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240215" cy="67700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User.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1531" y="1151794"/>
            <a:ext cx="10515600" cy="597108"/>
          </a:xfrm>
        </p:spPr>
        <p:txBody>
          <a:bodyPr/>
          <a:lstStyle/>
          <a:p>
            <a:r>
              <a:rPr lang="en-US" dirty="0"/>
              <a:t>https://www.youtube.com/watch?v=1J7qFaZyC14</a:t>
            </a:r>
          </a:p>
        </p:txBody>
      </p:sp>
    </p:spTree>
    <p:extLst>
      <p:ext uri="{BB962C8B-B14F-4D97-AF65-F5344CB8AC3E}">
        <p14:creationId xmlns:p14="http://schemas.microsoft.com/office/powerpoint/2010/main" val="2374797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99" y="2438035"/>
            <a:ext cx="2440740" cy="24592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799" y="1863969"/>
            <a:ext cx="2004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User.</a:t>
            </a:r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63780" y="1036432"/>
            <a:ext cx="6984966" cy="4686954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1415562" y="4739054"/>
            <a:ext cx="5934807" cy="342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56059" y="4947531"/>
            <a:ext cx="116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563B65-71B2-43CF-98C3-88EE484B23D1}"/>
              </a:ext>
            </a:extLst>
          </p:cNvPr>
          <p:cNvSpPr txBox="1"/>
          <p:nvPr/>
        </p:nvSpPr>
        <p:spPr>
          <a:xfrm>
            <a:off x="8327254" y="4941018"/>
            <a:ext cx="352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Quyền cao nhất, tác động đến Code</a:t>
            </a:r>
          </a:p>
        </p:txBody>
      </p:sp>
    </p:spTree>
    <p:extLst>
      <p:ext uri="{BB962C8B-B14F-4D97-AF65-F5344CB8AC3E}">
        <p14:creationId xmlns:p14="http://schemas.microsoft.com/office/powerpoint/2010/main" val="1281216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B6C523-CEB5-4F87-99C8-D84BB3949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34" y="130942"/>
            <a:ext cx="6850970" cy="47406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258E85-3519-411D-BECE-4F6237071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34" y="4871619"/>
            <a:ext cx="6415965" cy="18199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F31027-2844-4550-A3AD-3F1B644366B6}"/>
              </a:ext>
            </a:extLst>
          </p:cNvPr>
          <p:cNvSpPr txBox="1"/>
          <p:nvPr/>
        </p:nvSpPr>
        <p:spPr>
          <a:xfrm>
            <a:off x="7235301" y="119919"/>
            <a:ext cx="4261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Quyền của User trong website WordPress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B629DB-AB33-4458-9840-62E080179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604" y="1285874"/>
            <a:ext cx="4740676" cy="46488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F77D23-BBD1-4337-8A0D-7DA6F6492157}"/>
              </a:ext>
            </a:extLst>
          </p:cNvPr>
          <p:cNvSpPr txBox="1"/>
          <p:nvPr/>
        </p:nvSpPr>
        <p:spPr>
          <a:xfrm>
            <a:off x="10280342" y="3844030"/>
            <a:ext cx="1597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Biên tập viên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5DFB66-AE8D-4C50-8871-66368FD06359}"/>
              </a:ext>
            </a:extLst>
          </p:cNvPr>
          <p:cNvSpPr txBox="1"/>
          <p:nvPr/>
        </p:nvSpPr>
        <p:spPr>
          <a:xfrm>
            <a:off x="10076154" y="2829304"/>
            <a:ext cx="150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Quyền tác giả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A85F3C-CD1E-4EBF-87CD-4AFB581508B9}"/>
              </a:ext>
            </a:extLst>
          </p:cNvPr>
          <p:cNvSpPr txBox="1"/>
          <p:nvPr/>
        </p:nvSpPr>
        <p:spPr>
          <a:xfrm>
            <a:off x="7403977" y="640480"/>
            <a:ext cx="4065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Quyền của cộng tác viên: kiểm tra lỗi chính tả bài viết của tác giả.</a:t>
            </a:r>
          </a:p>
        </p:txBody>
      </p:sp>
    </p:spTree>
    <p:extLst>
      <p:ext uri="{BB962C8B-B14F-4D97-AF65-F5344CB8AC3E}">
        <p14:creationId xmlns:p14="http://schemas.microsoft.com/office/powerpoint/2010/main" val="1400290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DFA478-6D56-4267-A5AB-CEE8D15E6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52" y="233173"/>
            <a:ext cx="10649330" cy="27340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23A1A6-D92E-49B1-85EC-B9A6AD7EC667}"/>
              </a:ext>
            </a:extLst>
          </p:cNvPr>
          <p:cNvSpPr txBox="1"/>
          <p:nvPr/>
        </p:nvSpPr>
        <p:spPr>
          <a:xfrm>
            <a:off x="310718" y="3429000"/>
            <a:ext cx="298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Phân quyền cho ng</a:t>
            </a:r>
            <a:r>
              <a:rPr lang="vi-VN"/>
              <a:t>ư</a:t>
            </a:r>
            <a:r>
              <a:rPr lang="en-US"/>
              <a:t>ời dùng.</a:t>
            </a:r>
          </a:p>
        </p:txBody>
      </p:sp>
    </p:spTree>
    <p:extLst>
      <p:ext uri="{BB962C8B-B14F-4D97-AF65-F5344CB8AC3E}">
        <p14:creationId xmlns:p14="http://schemas.microsoft.com/office/powerpoint/2010/main" val="2103620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4DFFA-CB06-41E5-80D6-B1AF9E661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09073"/>
          </a:xfrm>
        </p:spPr>
        <p:txBody>
          <a:bodyPr/>
          <a:lstStyle/>
          <a:p>
            <a:r>
              <a:rPr lang="en-US"/>
              <a:t>Phân quyền cho người dùng.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C2251-00C4-48FA-838D-EB885C55F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96" y="874248"/>
            <a:ext cx="5175682" cy="585926"/>
          </a:xfrm>
        </p:spPr>
        <p:txBody>
          <a:bodyPr/>
          <a:lstStyle/>
          <a:p>
            <a:r>
              <a:rPr lang="en-US"/>
              <a:t>Phân quyền quản lý cửa hàng.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A2D1C2-815A-4AC1-92BD-ED3751CEDC94}"/>
              </a:ext>
            </a:extLst>
          </p:cNvPr>
          <p:cNvSpPr txBox="1"/>
          <p:nvPr/>
        </p:nvSpPr>
        <p:spPr>
          <a:xfrm>
            <a:off x="319596" y="2560788"/>
            <a:ext cx="567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https://www.youtube.com/watch?v=vZk7vue4q20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F746D1-2D5C-4353-A10C-7E9601AC828F}"/>
              </a:ext>
            </a:extLst>
          </p:cNvPr>
          <p:cNvSpPr txBox="1"/>
          <p:nvPr/>
        </p:nvSpPr>
        <p:spPr>
          <a:xfrm>
            <a:off x="319596" y="2120435"/>
            <a:ext cx="25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Link video h</a:t>
            </a:r>
            <a:r>
              <a:rPr lang="vi-VN"/>
              <a:t>ư</a:t>
            </a:r>
            <a:r>
              <a:rPr lang="en-US"/>
              <a:t>ớng dẫn.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DAD35C-FBE2-4BEC-8329-99A845BA9851}"/>
              </a:ext>
            </a:extLst>
          </p:cNvPr>
          <p:cNvSpPr txBox="1"/>
          <p:nvPr/>
        </p:nvSpPr>
        <p:spPr>
          <a:xfrm>
            <a:off x="5257800" y="709073"/>
            <a:ext cx="6640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Chỉ có quyền xem giao diện, ko đc phép chỉnh sửa giao diện hay Plugin.</a:t>
            </a:r>
          </a:p>
        </p:txBody>
      </p:sp>
    </p:spTree>
    <p:extLst>
      <p:ext uri="{BB962C8B-B14F-4D97-AF65-F5344CB8AC3E}">
        <p14:creationId xmlns:p14="http://schemas.microsoft.com/office/powerpoint/2010/main" val="1326424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78604-21C7-41FD-951F-1856FE2AF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22" y="145837"/>
            <a:ext cx="7679184" cy="628074"/>
          </a:xfrm>
        </p:spPr>
        <p:txBody>
          <a:bodyPr>
            <a:normAutofit fontScale="90000"/>
          </a:bodyPr>
          <a:lstStyle/>
          <a:p>
            <a:r>
              <a:rPr lang="en-US"/>
              <a:t>Phân quyền User sử dụng Plugin: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CF500-4203-4F7E-9C95-A8ED6ED28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923" y="1153963"/>
            <a:ext cx="8123066" cy="539987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https://www.youtube.com/watch?v=mRq83vqzoWE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8DD07E-759D-4C49-A914-CD6B2E96B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69" y="2315169"/>
            <a:ext cx="5106113" cy="8573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6968D6-0839-43E2-BC16-A0379DADD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027" y="3773787"/>
            <a:ext cx="5229955" cy="21338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96F7DE-B5B4-40C5-8A7F-F77B05C3E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3525" y="2660291"/>
            <a:ext cx="6611273" cy="8478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80C178-6ABC-49DA-8E92-752E241B75E0}"/>
              </a:ext>
            </a:extLst>
          </p:cNvPr>
          <p:cNvSpPr txBox="1"/>
          <p:nvPr/>
        </p:nvSpPr>
        <p:spPr>
          <a:xfrm>
            <a:off x="8078680" y="275208"/>
            <a:ext cx="305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Sử dụng Plugin MemberShipt</a:t>
            </a:r>
          </a:p>
        </p:txBody>
      </p:sp>
    </p:spTree>
    <p:extLst>
      <p:ext uri="{BB962C8B-B14F-4D97-AF65-F5344CB8AC3E}">
        <p14:creationId xmlns:p14="http://schemas.microsoft.com/office/powerpoint/2010/main" val="3461351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259</Words>
  <Application>Microsoft Office PowerPoint</Application>
  <PresentationFormat>Widescreen</PresentationFormat>
  <Paragraphs>35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Office Theme</vt:lpstr>
      <vt:lpstr>Đối tượng của trang WEB</vt:lpstr>
      <vt:lpstr>PowerPoint Presentation</vt:lpstr>
      <vt:lpstr>PowerPoint Presentation</vt:lpstr>
      <vt:lpstr>Phân quyền User.</vt:lpstr>
      <vt:lpstr>PowerPoint Presentation</vt:lpstr>
      <vt:lpstr>PowerPoint Presentation</vt:lpstr>
      <vt:lpstr>PowerPoint Presentation</vt:lpstr>
      <vt:lpstr>Phân quyền cho người dùng.</vt:lpstr>
      <vt:lpstr>Phân quyền User sử dụng Plugin:</vt:lpstr>
      <vt:lpstr>PowerPoint Presentation</vt:lpstr>
      <vt:lpstr>PowerPoint Presentation</vt:lpstr>
      <vt:lpstr>PowerPoint Presentation</vt:lpstr>
      <vt:lpstr>Takagi bị lỗi, phải làm lại Takagi.</vt:lpstr>
      <vt:lpstr>PowerPoint Presentation</vt:lpstr>
      <vt:lpstr>PowerPoint Presentation</vt:lpstr>
      <vt:lpstr>PowerPoint Presentation</vt:lpstr>
      <vt:lpstr>PowerPoint Presentation</vt:lpstr>
      <vt:lpstr>Tạo Form đăng ký bằng Wordpress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Đối tượng của trang WEB</dc:title>
  <dc:creator>Dang Van Doan</dc:creator>
  <cp:lastModifiedBy>Dang Van Doan</cp:lastModifiedBy>
  <cp:revision>35</cp:revision>
  <dcterms:created xsi:type="dcterms:W3CDTF">2024-10-08T03:27:37Z</dcterms:created>
  <dcterms:modified xsi:type="dcterms:W3CDTF">2024-10-10T09:09:06Z</dcterms:modified>
</cp:coreProperties>
</file>