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0C36-8F5B-4484-BA6C-AC696167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BEDD-5F8C-4179-9407-33A33A510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60B6-315C-40D0-A5A1-882D7D2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A967-A19E-45BE-9C70-1CF8487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AC72-16AA-47BF-987B-EA54478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220-532C-4170-A89D-B2AAEBDB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BA69-E9C6-458A-BF7A-51885F03C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B7CF-5CA9-4D5B-92DD-1600E492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D58C-904F-435F-82C6-D64BFECF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2808-8A3F-426B-9D90-9D912E4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1E667-F726-4247-B298-784CC1082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8C273-13FB-4720-8A1E-71DF9965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23234-F253-4D73-BAD7-8D012DBD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EBE8-55A2-44DC-A11A-8FA8BFA0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1C14-9C11-480C-A8DF-A6C39CB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9337-BC4F-44A6-A6C1-5DDED5F2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F9B9-2139-4B83-8924-5882D2E6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95B3-E5ED-42D5-8794-028342A8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41C2-EC92-455B-9BCF-C1D632D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3015-F8B2-4A52-B920-8F406467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41BF-6973-4CAE-A78E-0D102849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B8146-EBBB-415C-910C-24BADA07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6AC5-439A-4E1A-8BCF-D86F261D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A898-85E1-4505-909B-021201F2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5CED-5778-487D-B724-7940E2C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9FF8-7154-423B-8B3F-01DA37BD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52C-5DED-4BD0-B47E-9DFB5ACE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D74D-A011-4C09-8FC1-B3C72BF2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5EE2-27C9-4921-A903-C94C0F58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A36E-F96D-4D6B-857C-55777EEA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D6AE9-3A48-4C06-8FE6-368BFE59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70FB-F9EA-490B-A396-97FDC30A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9FA83-3D89-4AD0-8E8F-FB90F38E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75820-D83A-4660-917A-BC7C8AE2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C6F0D-8DAE-4DEA-915E-B8C563C5E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A66B9-BE44-4D85-8315-6430ADF8B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D50AF-AD81-46BB-A535-D1993F1B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BA1DF-8987-43E2-9DF7-C20B52BB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2AD9F-84B2-4127-9218-DB8083D8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4A0F-3D9A-4CAD-B715-24040215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D9AFE-1583-4CD0-856C-A3ECCD1A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4A78B-E45D-4038-A1A4-F88A7831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E098-813F-43D8-B7F4-32EE2C50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4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FB588-E3B6-4440-907D-D4A7B5BD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4FC9-0E68-4A00-A176-0CBB6295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5934-D253-4F62-B376-54F2D398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8E2E-D04C-40B5-8113-93117257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DE99-16BE-4FD3-A847-4B7A5A7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3697-07A1-465E-A218-AEDBAE2A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D235D-F9D0-4A4A-8C2B-D6C513DE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A6C0-8693-4284-B9E5-E1FEFAE4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02DF5-2B95-40F4-AA60-00DC410F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6372-62D6-4E78-A558-5B4C5FCC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8F819-679A-4D1D-966E-5BBC7E7E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7B11-9DF0-4FE3-A30C-23C61E83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8A95-2D86-4DB5-9B03-FFC0E760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9164B-8C4C-42CD-9062-E80566D6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2BB2-6501-47A4-AFE4-2C3BA881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E366E-3751-4FB9-804E-0A9900D5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792D-62D9-4F1D-B5F7-CC2AB6A0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2930-3FAD-4B33-9405-E69A48CF3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569D-F428-4FC9-978A-125233DB529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DCEE-965F-47F4-A7FD-03437C9D6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4FE8-B74D-4DBE-BF6B-AFEE82E62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4B2DF-3E24-460E-98B5-95ADCAB3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2" y="2743089"/>
            <a:ext cx="10452723" cy="2772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1AAB7-5144-4B32-B3FB-894466A7A367}"/>
              </a:ext>
            </a:extLst>
          </p:cNvPr>
          <p:cNvSpPr txBox="1"/>
          <p:nvPr/>
        </p:nvSpPr>
        <p:spPr>
          <a:xfrm>
            <a:off x="502322" y="376821"/>
            <a:ext cx="103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trao quyền “quản lý cửa hàng” mặc định nh</a:t>
            </a:r>
            <a:r>
              <a:rPr lang="vi-VN"/>
              <a:t>ư</a:t>
            </a:r>
            <a:r>
              <a:rPr lang="en-US"/>
              <a:t> trong website WordPress thì ng</a:t>
            </a:r>
            <a:r>
              <a:rPr lang="vi-VN"/>
              <a:t>ư</a:t>
            </a:r>
            <a:r>
              <a:rPr lang="en-US"/>
              <a:t>ời dung sẽ có quyền thay đổi trang.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CBC1C-E783-4CC7-8B99-E3FA71136DDB}"/>
              </a:ext>
            </a:extLst>
          </p:cNvPr>
          <p:cNvSpPr txBox="1"/>
          <p:nvPr/>
        </p:nvSpPr>
        <p:spPr>
          <a:xfrm>
            <a:off x="502322" y="1233996"/>
            <a:ext cx="680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vào xóa trang thì sẽ rất bất tiện.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93676-A5B0-43F5-9CAA-92B26F83D4C0}"/>
              </a:ext>
            </a:extLst>
          </p:cNvPr>
          <p:cNvSpPr txBox="1"/>
          <p:nvPr/>
        </p:nvSpPr>
        <p:spPr>
          <a:xfrm>
            <a:off x="692458" y="1814172"/>
            <a:ext cx="1004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=====</a:t>
            </a:r>
            <a:r>
              <a:rPr lang="en-US">
                <a:sym typeface="Wingdings" panose="05000000000000000000" pitchFamily="2" charset="2"/>
              </a:rPr>
              <a:t> Cần tạo ra một quyền mới, chỉ cho phép quản lý sản phẩm và quản lý cửa hàng WooCommerce.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A70D-4546-4048-AFB9-4D55088F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B5CC-8CF4-421E-858B-B0AA41B2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2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806-6797-4E8B-8CBE-F68E7F1F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8937-495E-4B56-85F5-197964FA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DEEE-B93B-4662-B645-8AB468D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086-7124-4F4F-A76A-F9D9806F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0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8FDD-E5E3-440B-B0F1-FE7F6E60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91FB-6904-40D7-893E-5E969F6E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34D1-D65D-4D3C-80DA-C4E1745E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A205-AC83-4840-A1CF-CBE81090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1836-EE97-434F-B564-E085E33C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FE96-6356-431E-9E49-F3F98B1C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D291-7490-47DF-B7C0-1721DF0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45188" cy="1003177"/>
          </a:xfrm>
        </p:spPr>
        <p:txBody>
          <a:bodyPr/>
          <a:lstStyle/>
          <a:p>
            <a:r>
              <a:rPr lang="en-US"/>
              <a:t>Quyền quản lý cửa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75AD-BFD9-4058-840B-DC81A690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5218"/>
            <a:ext cx="12192000" cy="854023"/>
          </a:xfrm>
        </p:spPr>
        <p:txBody>
          <a:bodyPr>
            <a:normAutofit lnSpcReduction="10000"/>
          </a:bodyPr>
          <a:lstStyle/>
          <a:p>
            <a:r>
              <a:rPr lang="en-US"/>
              <a:t>Chỉ có quyền xem tài khoản của ng</a:t>
            </a:r>
            <a:r>
              <a:rPr lang="vi-VN"/>
              <a:t>ư</a:t>
            </a:r>
            <a:r>
              <a:rPr lang="en-US"/>
              <a:t>ời khác và chỉnh sửa tài khoản của chính mình.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C1A11-384B-40EA-8482-9BEB652405EC}"/>
              </a:ext>
            </a:extLst>
          </p:cNvPr>
          <p:cNvSpPr txBox="1"/>
          <p:nvPr/>
        </p:nvSpPr>
        <p:spPr>
          <a:xfrm>
            <a:off x="213064" y="1999241"/>
            <a:ext cx="42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thể đăng và chỉnh sửa bài viết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08313-8135-45B4-948E-5801D62958D2}"/>
              </a:ext>
            </a:extLst>
          </p:cNvPr>
          <p:cNvSpPr txBox="1"/>
          <p:nvPr/>
        </p:nvSpPr>
        <p:spPr>
          <a:xfrm>
            <a:off x="328474" y="2618913"/>
            <a:ext cx="556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thể chỉnh sửa và xóa trang, xóa trang vĩnh viễn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935E9-88CC-42C1-8AD9-48151C322298}"/>
              </a:ext>
            </a:extLst>
          </p:cNvPr>
          <p:cNvSpPr txBox="1"/>
          <p:nvPr/>
        </p:nvSpPr>
        <p:spPr>
          <a:xfrm>
            <a:off x="1748901" y="3784107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phải tạo ra một quyền mới.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1D674-D911-494E-8D6B-71C324282F8E}"/>
              </a:ext>
            </a:extLst>
          </p:cNvPr>
          <p:cNvCxnSpPr>
            <a:cxnSpLocks/>
          </p:cNvCxnSpPr>
          <p:nvPr/>
        </p:nvCxnSpPr>
        <p:spPr>
          <a:xfrm>
            <a:off x="328474" y="3968773"/>
            <a:ext cx="116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997DE1-BB07-412D-860E-DD5E71FCE6E6}"/>
              </a:ext>
            </a:extLst>
          </p:cNvPr>
          <p:cNvCxnSpPr>
            <a:cxnSpLocks/>
          </p:cNvCxnSpPr>
          <p:nvPr/>
        </p:nvCxnSpPr>
        <p:spPr>
          <a:xfrm>
            <a:off x="5584054" y="3968773"/>
            <a:ext cx="1429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ECE729-D296-4A52-B28D-6678931043EE}"/>
              </a:ext>
            </a:extLst>
          </p:cNvPr>
          <p:cNvSpPr txBox="1"/>
          <p:nvPr/>
        </p:nvSpPr>
        <p:spPr>
          <a:xfrm>
            <a:off x="7359588" y="3515557"/>
            <a:ext cx="45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quản lý phần sản phẩm và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34944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513A-0F15-4D66-8F79-9F41AE07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36953-F726-48C4-AD81-DFEC93390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" y="1415600"/>
            <a:ext cx="5039428" cy="42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DD1A9F-7D74-4187-812C-60DF5C4051E0}"/>
              </a:ext>
            </a:extLst>
          </p:cNvPr>
          <p:cNvSpPr txBox="1"/>
          <p:nvPr/>
        </p:nvSpPr>
        <p:spPr>
          <a:xfrm>
            <a:off x="150920" y="734316"/>
            <a:ext cx="67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https://www.youtube.com/watch?v=soDGRYt-HPg</a:t>
            </a:r>
          </a:p>
        </p:txBody>
      </p:sp>
    </p:spTree>
    <p:extLst>
      <p:ext uri="{BB962C8B-B14F-4D97-AF65-F5344CB8AC3E}">
        <p14:creationId xmlns:p14="http://schemas.microsoft.com/office/powerpoint/2010/main" val="331955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41D-C08B-43EF-A97A-17727E05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99"/>
            <a:ext cx="6818050" cy="681037"/>
          </a:xfrm>
        </p:spPr>
        <p:txBody>
          <a:bodyPr>
            <a:normAutofit fontScale="90000"/>
          </a:bodyPr>
          <a:lstStyle/>
          <a:p>
            <a:r>
              <a:rPr lang="en-US"/>
              <a:t>Post Type trong WordPress là gì.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49AF5-C385-4E3B-A66C-8EFD3C3FA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32" y="1186747"/>
            <a:ext cx="5173834" cy="140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BA3A8-AFF1-4E2F-AF44-44C3B237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2" y="2877202"/>
            <a:ext cx="9506137" cy="23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9BEFCD-0476-4FDD-94FA-A1A4B289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6" y="429721"/>
            <a:ext cx="6724310" cy="13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7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0F7C-9190-4EB6-A10F-10EC7825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7039992" cy="612559"/>
          </a:xfrm>
        </p:spPr>
        <p:txBody>
          <a:bodyPr>
            <a:normAutofit fontScale="90000"/>
          </a:bodyPr>
          <a:lstStyle/>
          <a:p>
            <a:r>
              <a:rPr lang="en-US"/>
              <a:t>Thêm Custom Post Type mới.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212A-25DF-4C92-BDAF-A7A80E59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4096"/>
            <a:ext cx="12192000" cy="559293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16289-36D1-4A1A-B91A-CF3990570251}"/>
              </a:ext>
            </a:extLst>
          </p:cNvPr>
          <p:cNvSpPr txBox="1"/>
          <p:nvPr/>
        </p:nvSpPr>
        <p:spPr>
          <a:xfrm>
            <a:off x="248575" y="612559"/>
            <a:ext cx="668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 https://www.youtube.com/watch?v=soDGRYt-HPg</a:t>
            </a:r>
          </a:p>
        </p:txBody>
      </p:sp>
    </p:spTree>
    <p:extLst>
      <p:ext uri="{BB962C8B-B14F-4D97-AF65-F5344CB8AC3E}">
        <p14:creationId xmlns:p14="http://schemas.microsoft.com/office/powerpoint/2010/main" val="154841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2238CE-C23E-454F-9100-A1F68CBC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5" y="468779"/>
            <a:ext cx="1955545" cy="1296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09ABB-3ABB-479D-8581-C6B41B6C638F}"/>
              </a:ext>
            </a:extLst>
          </p:cNvPr>
          <p:cNvSpPr txBox="1"/>
          <p:nvPr/>
        </p:nvSpPr>
        <p:spPr>
          <a:xfrm>
            <a:off x="3187084" y="470518"/>
            <a:ext cx="83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Plugin “ Member” để Edit quyền của vai trò quản lý cửa hàng đi, ko cho quản lý trang nữa, để không cho phép xóa trang đi.</a:t>
            </a:r>
          </a:p>
        </p:txBody>
      </p:sp>
    </p:spTree>
    <p:extLst>
      <p:ext uri="{BB962C8B-B14F-4D97-AF65-F5344CB8AC3E}">
        <p14:creationId xmlns:p14="http://schemas.microsoft.com/office/powerpoint/2010/main" val="49389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FE77-A720-4C5E-AC7A-F7431B0B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08489" cy="692458"/>
          </a:xfrm>
        </p:spPr>
        <p:txBody>
          <a:bodyPr>
            <a:normAutofit fontScale="90000"/>
          </a:bodyPr>
          <a:lstStyle/>
          <a:p>
            <a:r>
              <a:rPr lang="en-US"/>
              <a:t>Quyền mặc định của quản lý cửa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2C433-31CF-43A5-9207-E67B1330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4" y="1335584"/>
            <a:ext cx="11230254" cy="5029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B643AC-FE0B-409E-9E33-95F46247AAE7}"/>
              </a:ext>
            </a:extLst>
          </p:cNvPr>
          <p:cNvSpPr/>
          <p:nvPr/>
        </p:nvSpPr>
        <p:spPr>
          <a:xfrm>
            <a:off x="10093911" y="3331347"/>
            <a:ext cx="328474" cy="9033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6688D-2F87-49C7-B94B-B964D03350F1}"/>
              </a:ext>
            </a:extLst>
          </p:cNvPr>
          <p:cNvSpPr/>
          <p:nvPr/>
        </p:nvSpPr>
        <p:spPr>
          <a:xfrm>
            <a:off x="10093911" y="4527612"/>
            <a:ext cx="328474" cy="59480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666B-122B-44E6-BD91-7387F105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759A-6D64-44C2-AE4B-3A153080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Quyền quản lý cửa hàng.</vt:lpstr>
      <vt:lpstr>Link Video hướng dẫn:</vt:lpstr>
      <vt:lpstr>Post Type trong WordPress là gì.</vt:lpstr>
      <vt:lpstr>PowerPoint Presentation</vt:lpstr>
      <vt:lpstr>Thêm Custom Post Type mới.</vt:lpstr>
      <vt:lpstr>PowerPoint Presentation</vt:lpstr>
      <vt:lpstr>Quyền mặc định của quản lý cửa hàng.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13</cp:revision>
  <dcterms:created xsi:type="dcterms:W3CDTF">2024-10-10T02:16:43Z</dcterms:created>
  <dcterms:modified xsi:type="dcterms:W3CDTF">2024-10-10T06:49:51Z</dcterms:modified>
</cp:coreProperties>
</file>