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3" r:id="rId20"/>
    <p:sldId id="284" r:id="rId21"/>
    <p:sldId id="285" r:id="rId22"/>
    <p:sldId id="286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2DEB-4BBB-41A5-B10C-57BEF1618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4DAA-5270-4B9B-8665-C5F445B0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5BAC-C252-432D-9C5A-F52363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FD0D-A2CA-4080-AD4F-B13067B0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943D-B849-42B9-A700-7641F22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3715-B799-4669-90C3-65480808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78469-C67B-4CBC-B7E6-7EC6A0BF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E71D-1B6F-4E74-9FBD-F20CEA67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A742-E030-48D1-AFAA-CE0644A3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8E40-CEEF-4295-8F4C-9549E7C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2DB38-2BF7-4B99-8EA2-E9FB1531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0ED9D-DE97-46AF-AED1-ED5C2B466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DF0A-DB22-4631-A946-2DB55FC4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59D-124A-4680-9DF4-E3217776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7E10-F571-46D5-90A1-43B447B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97F4-A25D-4A8F-9034-A8EFCBE4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34F5-7057-4E28-9BFC-B01833D0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CDC-0B58-49B7-A276-3C243BDA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5FDF-2BEB-43BD-BD52-E9ABBAEE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9C71-FC69-43F0-B9A1-329D2BF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F48A-C9C4-41AA-B800-AF4E3A66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71DB-E258-4D66-AD1C-E28B66C0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C63C-8DE8-48C8-BB23-22B56A03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CF16-7143-4025-B7AA-13F87859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2B4D-FBC6-4414-9130-A79552F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46C3-240D-4839-B89A-21BBCA6D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5DF6-290D-406E-A352-718E96F1E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17C1-79C1-4AC9-A77A-A3B88969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9DC-2AC0-445B-8407-57C00CF0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4650-5018-4A84-9A4E-29326973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5F30-220F-4CC8-A2C2-0557A917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8668-ABB0-41E0-905A-DBE804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345F-7243-4C02-90CB-4816A33DF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0F5-AAEB-4522-B111-78EAB1B5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11971-166F-4A51-A766-7AE5EEEA0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43797-08FF-4438-B444-FACD147E6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7D3F4-021C-4F13-8773-253AA465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E46C4-D0BA-44E8-A3C6-98F6FE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149AD-45B7-4EF6-A91E-4A3FE44D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849-B3AF-47F6-A0E5-8ECA952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D9C9-59A2-46B5-95B9-87F7801E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5C34-791D-4595-872B-F95095A3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8A97B-46B9-4D8A-8292-38D6328E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3D2E7-C3E9-49E1-B902-87620F9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DCEA-3C01-41DF-A331-89D78A76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B2973-45C3-4FCB-98E0-71900949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2D5B-5BCE-44D8-B323-2338C84A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334E-D0CA-4C2E-9CF0-AE7CE098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677B6-190A-41A8-8D61-8A86CC51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75AA-35B2-414B-851B-F7E0B889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CC80-1707-4845-B01E-3B26BB35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C1C8-F004-48C6-AB7F-E32EDEF1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1A3C-C1B5-4C76-A9BA-6CF99D47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E3C49-7D52-4952-B23A-066C36BDD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C5297-9F42-4575-A75D-BABC4C85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4C7B-DEFB-4EB8-AC2C-F784838F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9C23-5DD2-4134-A1EA-16AF98D4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E04F-47E0-4E01-8A8A-7FE525D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A349C-C4D5-4F1E-B214-4726A7DB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23A7-2759-4189-A03C-438FE05C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209C-164A-4155-A420-C5B0A7FC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6B5F-0B8C-4537-BF47-559FDA310FD1}" type="datetimeFigureOut">
              <a:rPr lang="en-US" smtClean="0"/>
              <a:t>16/09/2024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8E27-F9ED-48CC-90E5-2B8D8A4C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863B-3631-4842-A996-E4B26DB7C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3C59-664C-4149-9360-6869C783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5130"/>
          </a:xfrm>
        </p:spPr>
        <p:txBody>
          <a:bodyPr/>
          <a:lstStyle/>
          <a:p>
            <a:r>
              <a:rPr lang="en-US"/>
              <a:t>Thiết kế Web bán hàng: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1D7D-6BA1-4DB2-88CF-B1DC8934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34789"/>
            <a:ext cx="12192000" cy="2428082"/>
          </a:xfrm>
        </p:spPr>
        <p:txBody>
          <a:bodyPr/>
          <a:lstStyle/>
          <a:p>
            <a:r>
              <a:rPr lang="en-US"/>
              <a:t>Link video:</a:t>
            </a:r>
          </a:p>
          <a:p>
            <a:r>
              <a:rPr lang="en-US"/>
              <a:t>https://www.youtube.com/watch?v=J8OKWPVFKL4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97F3-40F8-4C8E-9B8D-DD10FAB3D3F8}"/>
              </a:ext>
            </a:extLst>
          </p:cNvPr>
          <p:cNvSpPr txBox="1"/>
          <p:nvPr/>
        </p:nvSpPr>
        <p:spPr>
          <a:xfrm>
            <a:off x="585926" y="5104660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https://www.youtube.com/watch?v=J8OKWPVFKL4</a:t>
            </a:r>
          </a:p>
        </p:txBody>
      </p:sp>
    </p:spTree>
    <p:extLst>
      <p:ext uri="{BB962C8B-B14F-4D97-AF65-F5344CB8AC3E}">
        <p14:creationId xmlns:p14="http://schemas.microsoft.com/office/powerpoint/2010/main" val="325934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EBB5-B981-4BD6-88DE-35580A48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Chọn vào để hiển thị toàn bộ Header lên tất cả các trang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8BABC-421F-4A76-8EF5-475959B8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0" y="1461639"/>
            <a:ext cx="9655205" cy="4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2A508-5ACF-4EC7-B1D9-5DA23FC3DC16}"/>
              </a:ext>
            </a:extLst>
          </p:cNvPr>
          <p:cNvSpPr txBox="1"/>
          <p:nvPr/>
        </p:nvSpPr>
        <p:spPr>
          <a:xfrm>
            <a:off x="341050" y="5903650"/>
            <a:ext cx="960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51451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B21-4148-4F04-A72D-CBFEFEDF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962C-91C4-40E4-A3F7-1E97F4B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47771-8A37-470A-95EF-2D4739B1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5" y="1115176"/>
            <a:ext cx="1030748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4236-CA03-4F0C-9EB6-962A8BFF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12064753" cy="967166"/>
          </a:xfrm>
        </p:spPr>
        <p:txBody>
          <a:bodyPr/>
          <a:lstStyle/>
          <a:p>
            <a:r>
              <a:rPr lang="en-US"/>
              <a:t>Sau đó nhấn vào chỉnh sửa trang với Elementor: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07802-0379-4F66-A074-CCD9DB1D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59" y="2264845"/>
            <a:ext cx="3934374" cy="173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78B1C-47F4-4F05-928F-787CCD5F0967}"/>
              </a:ext>
            </a:extLst>
          </p:cNvPr>
          <p:cNvSpPr txBox="1"/>
          <p:nvPr/>
        </p:nvSpPr>
        <p:spPr>
          <a:xfrm>
            <a:off x="976543" y="1677879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vào mục số 4:</a:t>
            </a:r>
          </a:p>
        </p:txBody>
      </p:sp>
    </p:spTree>
    <p:extLst>
      <p:ext uri="{BB962C8B-B14F-4D97-AF65-F5344CB8AC3E}">
        <p14:creationId xmlns:p14="http://schemas.microsoft.com/office/powerpoint/2010/main" val="82302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F98C-E94F-4B5C-A708-2F6F949A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" y="115410"/>
            <a:ext cx="12192639" cy="1109709"/>
          </a:xfrm>
        </p:spPr>
        <p:txBody>
          <a:bodyPr/>
          <a:lstStyle/>
          <a:p>
            <a:r>
              <a:rPr lang="en-US"/>
              <a:t>2)Cấu trúc 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34408-CD9F-4649-BC4F-558DBED4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2493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3F3-04B6-4014-998C-F1CC8A7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171"/>
          </a:xfrm>
        </p:spPr>
        <p:txBody>
          <a:bodyPr>
            <a:normAutofit fontScale="90000"/>
          </a:bodyPr>
          <a:lstStyle/>
          <a:p>
            <a:r>
              <a:rPr lang="en-US"/>
              <a:t>Tạo thêm trang: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76B48-BF37-49DB-9B34-654C31EC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23" y="1154362"/>
            <a:ext cx="1810003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19012-A514-4048-B50B-0F7ECB7C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3" y="3429000"/>
            <a:ext cx="11279174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113F9-9FCE-41CB-A715-88CE046AD36C}"/>
              </a:ext>
            </a:extLst>
          </p:cNvPr>
          <p:cNvSpPr txBox="1"/>
          <p:nvPr/>
        </p:nvSpPr>
        <p:spPr>
          <a:xfrm>
            <a:off x="4323426" y="2405849"/>
            <a:ext cx="71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Gõ tên trang sau đó gõ nút “ Đăng ”</a:t>
            </a:r>
          </a:p>
        </p:txBody>
      </p:sp>
    </p:spTree>
    <p:extLst>
      <p:ext uri="{BB962C8B-B14F-4D97-AF65-F5344CB8AC3E}">
        <p14:creationId xmlns:p14="http://schemas.microsoft.com/office/powerpoint/2010/main" val="9905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7AF55-3A45-4D26-AC1C-1D5CE9F6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6" y="78944"/>
            <a:ext cx="2730623" cy="3241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0EE62-C506-4A8D-84E0-A078E053BDA8}"/>
              </a:ext>
            </a:extLst>
          </p:cNvPr>
          <p:cNvSpPr txBox="1"/>
          <p:nvPr/>
        </p:nvSpPr>
        <p:spPr>
          <a:xfrm>
            <a:off x="3693111" y="884440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liên kết khi nhấn vào Logo thì quay về trang chủ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54B06-C06E-4A5E-8B1A-FDCC301C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1" y="4121296"/>
            <a:ext cx="3543795" cy="581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8F743-B878-4091-B4B1-99A1C9470E73}"/>
              </a:ext>
            </a:extLst>
          </p:cNvPr>
          <p:cNvSpPr txBox="1"/>
          <p:nvPr/>
        </p:nvSpPr>
        <p:spPr>
          <a:xfrm>
            <a:off x="5175682" y="4227183"/>
            <a:ext cx="32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Sửa phần thông tin liên hệ: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F2B36-0047-42CC-8087-0522F0935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86" y="5419562"/>
            <a:ext cx="4629796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9BD9B-7432-47A0-8F19-F33ACB84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80" y="6035137"/>
            <a:ext cx="1086002" cy="276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6C5DA-455D-4203-89D4-6406C9F5E684}"/>
              </a:ext>
            </a:extLst>
          </p:cNvPr>
          <p:cNvSpPr txBox="1"/>
          <p:nvPr/>
        </p:nvSpPr>
        <p:spPr>
          <a:xfrm>
            <a:off x="5658036" y="5419562"/>
            <a:ext cx="6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Chỉnh sửa đ</a:t>
            </a:r>
            <a:r>
              <a:rPr lang="vi-VN"/>
              <a:t>ư</a:t>
            </a:r>
            <a:r>
              <a:rPr lang="en-US"/>
              <a:t>ờng Link mạng xã hội.</a:t>
            </a:r>
          </a:p>
        </p:txBody>
      </p:sp>
    </p:spTree>
    <p:extLst>
      <p:ext uri="{BB962C8B-B14F-4D97-AF65-F5344CB8AC3E}">
        <p14:creationId xmlns:p14="http://schemas.microsoft.com/office/powerpoint/2010/main" val="132379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A2B0-AE02-4761-A41D-CCCD019B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36347"/>
          </a:xfrm>
        </p:spPr>
        <p:txBody>
          <a:bodyPr/>
          <a:lstStyle/>
          <a:p>
            <a:r>
              <a:rPr lang="en-US"/>
              <a:t>3) Footer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F5DCE-217D-463B-8E8E-3075B0CCB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2" y="843379"/>
            <a:ext cx="7085747" cy="57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109A-12FD-499A-9AE0-EE915B6B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171353"/>
          </a:xfrm>
        </p:spPr>
        <p:txBody>
          <a:bodyPr>
            <a:normAutofit fontScale="90000"/>
          </a:bodyPr>
          <a:lstStyle/>
          <a:p>
            <a:r>
              <a:rPr lang="en-US"/>
              <a:t>Chọn Footer và vị trí hiển thị là trên toàn bộ trang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4DFB2-0884-4657-AFEF-6B70DB53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8" y="1421058"/>
            <a:ext cx="11102266" cy="40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8BCDA-D598-4652-BA3D-FA8803A1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5" y="258005"/>
            <a:ext cx="4163006" cy="127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932A7-503F-46A7-96CF-0BF893C4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1" y="2117928"/>
            <a:ext cx="9835217" cy="4610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F6F5E-0507-4741-BE5C-E1B85DA9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354" y="497702"/>
            <a:ext cx="2419688" cy="1433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28F4FD-38E2-4846-8147-BD667E5BA59C}"/>
              </a:ext>
            </a:extLst>
          </p:cNvPr>
          <p:cNvSpPr/>
          <p:nvPr/>
        </p:nvSpPr>
        <p:spPr>
          <a:xfrm>
            <a:off x="516695" y="2867487"/>
            <a:ext cx="2324159" cy="18288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C3EB-F292-44E8-9970-2DBD9D66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E87D-2EE3-4CE5-98A0-CA624746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B520-4097-4E6F-97B2-236EF773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2516-A512-4061-896D-39CEC037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3" y="0"/>
            <a:ext cx="5062761" cy="1922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9331D-0A86-490F-B8A2-4476EF32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38" y="0"/>
            <a:ext cx="4619631" cy="2006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9B896-6180-4520-B36A-8C9799A12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" y="2055813"/>
            <a:ext cx="4701029" cy="2167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62FDB-5C08-4D52-9C24-B1901EB0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006354"/>
            <a:ext cx="5048955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548D9-9B9D-4FD3-A27C-1A4E7D24D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1" y="4288041"/>
            <a:ext cx="5001323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76A61-B337-4BB6-8B49-80413C00C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527" y="4838330"/>
            <a:ext cx="5058481" cy="1629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E83053-F2E8-4AD3-BAFF-EB8A3F0F9889}"/>
              </a:ext>
            </a:extLst>
          </p:cNvPr>
          <p:cNvSpPr/>
          <p:nvPr/>
        </p:nvSpPr>
        <p:spPr>
          <a:xfrm>
            <a:off x="6702641" y="4934245"/>
            <a:ext cx="1296140" cy="140267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A5E59-9CE1-4170-8F3C-37FF1CE40332}"/>
              </a:ext>
            </a:extLst>
          </p:cNvPr>
          <p:cNvSpPr txBox="1"/>
          <p:nvPr/>
        </p:nvSpPr>
        <p:spPr>
          <a:xfrm>
            <a:off x="8877670" y="5690586"/>
            <a:ext cx="275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liên quan đến th</a:t>
            </a:r>
            <a:r>
              <a:rPr lang="vi-VN"/>
              <a:t>ư</a:t>
            </a:r>
            <a:r>
              <a:rPr lang="en-US"/>
              <a:t>ơng mại điện tử.</a:t>
            </a:r>
          </a:p>
        </p:txBody>
      </p:sp>
    </p:spTree>
    <p:extLst>
      <p:ext uri="{BB962C8B-B14F-4D97-AF65-F5344CB8AC3E}">
        <p14:creationId xmlns:p14="http://schemas.microsoft.com/office/powerpoint/2010/main" val="306867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0246-9202-4DD5-B6C3-3459E81C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528-BF01-451D-A3CF-7DEB838B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9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680E-06FD-4A14-A829-742FD6D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E202-536E-4A3A-AC8A-C46D9379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D8E-7775-459F-81D1-A336B92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9979-5167-4439-95F8-36EBE11A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97D-E339-46A2-8DF0-C180D894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A1BE-2571-4289-B179-312A3A82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8B9C-A99F-4552-9B57-6D6DE3A9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08C4-315D-4B62-B534-2027A6B7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02E-2315-4673-BD18-51DF2D0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AB03-0D9D-4226-A363-6101B0A6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373E-B96B-46B0-B4BF-6B7AA71A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F161-B721-49AC-AAAC-77EC6F08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5A44-29D9-499E-A886-D144972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41E6-6B7E-479A-A427-69628163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909-6274-40E9-8581-AA9DD46A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62B0-7DBA-4BF1-BBD8-3527AFBB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3E60-D053-4A58-9ECF-D4721477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A785-A54C-4D66-AF23-4392248E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967A-9F67-482D-BC77-D43B5F13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Kích hoạt những Plugin vừa cài đặt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29993-768A-4051-8E41-AB7BA70D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1518082"/>
            <a:ext cx="6105241" cy="46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705D-1AE8-49C0-8A3C-ED955144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820B-4C66-457D-B9F6-8A87C663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897-E0DF-4737-BCB0-79D01B2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228-60F2-45A6-9B68-9F813F97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5523-B815-4E06-8529-C84AB04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89613"/>
          </a:xfrm>
        </p:spPr>
        <p:txBody>
          <a:bodyPr>
            <a:normAutofit fontScale="90000"/>
          </a:bodyPr>
          <a:lstStyle/>
          <a:p>
            <a:r>
              <a:rPr lang="en-US"/>
              <a:t>Tạo dữ liệu sản phẩm Mẫu để xem sắp xếp trang Web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3C85B-1C8A-4690-A5A3-BF32D80DBC58}"/>
              </a:ext>
            </a:extLst>
          </p:cNvPr>
          <p:cNvSpPr txBox="1"/>
          <p:nvPr/>
        </p:nvSpPr>
        <p:spPr>
          <a:xfrm>
            <a:off x="674702" y="1014579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Truy cập, lấy dữ liệu File sản phẩm mẫu: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99376-3B26-4E07-9A1C-AF546CD1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0" y="1590622"/>
            <a:ext cx="703043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1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2D79-F52A-4822-82C0-889A3021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93158"/>
          </a:xfrm>
        </p:spPr>
        <p:txBody>
          <a:bodyPr/>
          <a:lstStyle/>
          <a:p>
            <a:r>
              <a:rPr lang="en-US"/>
              <a:t>Copy đ</a:t>
            </a:r>
            <a:r>
              <a:rPr lang="vi-VN"/>
              <a:t>ư</a:t>
            </a:r>
            <a:r>
              <a:rPr lang="en-US"/>
              <a:t>ờng dẫn đến các File sản phẩm mẫu: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FE84-4D8E-49C0-9B8C-59AFF0DB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2975"/>
            <a:ext cx="12192000" cy="50139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DFAF2-AA74-4A65-B565-2D724F4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75"/>
            <a:ext cx="7049484" cy="2095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680728-DC06-459C-95B6-35067C0FF29B}"/>
              </a:ext>
            </a:extLst>
          </p:cNvPr>
          <p:cNvSpPr/>
          <p:nvPr/>
        </p:nvSpPr>
        <p:spPr>
          <a:xfrm>
            <a:off x="47655" y="1162975"/>
            <a:ext cx="7001829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F4C3C-5A0D-44B6-A661-E90E377E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" y="3037966"/>
            <a:ext cx="5349968" cy="284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21183-7073-405E-9728-FEAC2AA4E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18" y="3115144"/>
            <a:ext cx="4966348" cy="145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4E3FC-7DD3-43AC-9ECB-0ABA6BBE9852}"/>
              </a:ext>
            </a:extLst>
          </p:cNvPr>
          <p:cNvSpPr txBox="1"/>
          <p:nvPr/>
        </p:nvSpPr>
        <p:spPr>
          <a:xfrm>
            <a:off x="6027938" y="4829452"/>
            <a:ext cx="62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File sản phẩm mẫu vào.</a:t>
            </a:r>
          </a:p>
        </p:txBody>
      </p:sp>
    </p:spTree>
    <p:extLst>
      <p:ext uri="{BB962C8B-B14F-4D97-AF65-F5344CB8AC3E}">
        <p14:creationId xmlns:p14="http://schemas.microsoft.com/office/powerpoint/2010/main" val="391463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FEDA-D2E1-4CCD-907D-57F17AAB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976044"/>
          </a:xfrm>
        </p:spPr>
        <p:txBody>
          <a:bodyPr/>
          <a:lstStyle/>
          <a:p>
            <a:r>
              <a:rPr lang="en-US"/>
              <a:t>Cài đặt trang hiển thị đầu tiên: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62225-9063-4E86-9E0E-6227DA94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58" y="1732467"/>
            <a:ext cx="3508431" cy="245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E1BD4-EBB7-4667-B73D-A85972B6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99" y="1732467"/>
            <a:ext cx="261893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5870-7E48-4923-98F3-C34E1FD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23082"/>
            <a:ext cx="10515600" cy="1325563"/>
          </a:xfrm>
        </p:spPr>
        <p:txBody>
          <a:bodyPr/>
          <a:lstStyle/>
          <a:p>
            <a:r>
              <a:rPr lang="en-US"/>
              <a:t>1) Tạo Header Footer: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C5A08-215E-4ED1-98D2-AF349919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3" y="1955938"/>
            <a:ext cx="4314548" cy="2622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78B8CB-A62E-4421-AC5F-A35ABFA4A7C0}"/>
              </a:ext>
            </a:extLst>
          </p:cNvPr>
          <p:cNvSpPr/>
          <p:nvPr/>
        </p:nvSpPr>
        <p:spPr>
          <a:xfrm>
            <a:off x="2334827" y="3275859"/>
            <a:ext cx="1837678" cy="65694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5F17-8615-4B47-B57D-43E53962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29" y="1727170"/>
            <a:ext cx="6743492" cy="363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A5C33-62DD-4330-B362-0C8FECD7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83" y="766784"/>
            <a:ext cx="95263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BF7-544D-4658-B08B-D74CD48A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B9B5-E58D-417E-83FC-F6B3AB32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0A03-A57B-4726-9202-F108400A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3" y="1825625"/>
            <a:ext cx="8516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463C-9E6C-4F89-8293-BA811F9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38B9-E3CF-4570-97D9-86356F5C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8CED3-EAB2-4CF0-A696-45636003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4" y="382386"/>
            <a:ext cx="106409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2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209</Words>
  <Application>Microsoft Office PowerPoint</Application>
  <PresentationFormat>Widescreen</PresentationFormat>
  <Paragraphs>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Thiết kế Web bán hàng:</vt:lpstr>
      <vt:lpstr>PowerPoint Presentation</vt:lpstr>
      <vt:lpstr>Kích hoạt những Plugin vừa cài đặt</vt:lpstr>
      <vt:lpstr>Tạo dữ liệu sản phẩm Mẫu để xem sắp xếp trang Web </vt:lpstr>
      <vt:lpstr>Copy đường dẫn đến các File sản phẩm mẫu:</vt:lpstr>
      <vt:lpstr>Cài đặt trang hiển thị đầu tiên: </vt:lpstr>
      <vt:lpstr>1) Tạo Header Footer:</vt:lpstr>
      <vt:lpstr>PowerPoint Presentation</vt:lpstr>
      <vt:lpstr>PowerPoint Presentation</vt:lpstr>
      <vt:lpstr>Chọn vào để hiển thị toàn bộ Header lên tất cả các trang</vt:lpstr>
      <vt:lpstr>PowerPoint Presentation</vt:lpstr>
      <vt:lpstr>Sau đó nhấn vào chỉnh sửa trang với Elementor:</vt:lpstr>
      <vt:lpstr>2)Cấu trúc Menu:</vt:lpstr>
      <vt:lpstr>Tạo thêm trang:</vt:lpstr>
      <vt:lpstr>PowerPoint Presentation</vt:lpstr>
      <vt:lpstr>3) Footer </vt:lpstr>
      <vt:lpstr>Chọn Footer và vị trí hiển thị là trên toàn bộ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hàng:</dc:title>
  <dc:creator>Dang Van Doan</dc:creator>
  <cp:lastModifiedBy>Dang Van Doan</cp:lastModifiedBy>
  <cp:revision>34</cp:revision>
  <dcterms:created xsi:type="dcterms:W3CDTF">2024-09-14T06:52:25Z</dcterms:created>
  <dcterms:modified xsi:type="dcterms:W3CDTF">2024-09-16T05:29:34Z</dcterms:modified>
</cp:coreProperties>
</file>