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9" r:id="rId3"/>
    <p:sldId id="257" r:id="rId4"/>
    <p:sldId id="276" r:id="rId5"/>
    <p:sldId id="277" r:id="rId6"/>
    <p:sldId id="278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58" r:id="rId16"/>
    <p:sldId id="259" r:id="rId17"/>
    <p:sldId id="260" r:id="rId18"/>
    <p:sldId id="261" r:id="rId19"/>
    <p:sldId id="262" r:id="rId20"/>
    <p:sldId id="263" r:id="rId21"/>
    <p:sldId id="264" r:id="rId22"/>
    <p:sldId id="265" r:id="rId23"/>
    <p:sldId id="266" r:id="rId24"/>
    <p:sldId id="267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0E3C0-B90E-4C91-B87F-99DE0D2835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45E6FD-0882-40A4-92F9-C94DBFB40F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4F7A95-B1BA-46CA-A958-A79065CF7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3E567-F9E5-49F1-9CE4-253A3D3FC996}" type="datetimeFigureOut">
              <a:rPr lang="en-US" smtClean="0"/>
              <a:t>14/09/2024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3F1C14-C1E2-43BC-9FA2-D8F53B9B0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0E8D4E-C3C4-4F9D-94F8-76897CF03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12FD6-5974-409A-BFE8-615054DD9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039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B9FF0-FC96-44C5-87E4-7AD26C98B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EEA7F7-E826-4204-8748-7F18C3CDA1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8E8150-D3B3-4855-9F5F-C8181592B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3E567-F9E5-49F1-9CE4-253A3D3FC996}" type="datetimeFigureOut">
              <a:rPr lang="en-US" smtClean="0"/>
              <a:t>14/09/2024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C6320B-AC57-4897-BFA2-8BE2F8AF3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085E68-2F96-4943-A967-0050E03E6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12FD6-5974-409A-BFE8-615054DD9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520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F30C06-0976-4BB9-857A-7E7BA14FE6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75E9EA-D22A-4DA1-A535-6E7765D4B5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B8F4E9-1CA4-4510-AB71-12AD0DF94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3E567-F9E5-49F1-9CE4-253A3D3FC996}" type="datetimeFigureOut">
              <a:rPr lang="en-US" smtClean="0"/>
              <a:t>14/09/2024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E59260-7998-42A0-97B0-6CA2C8292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B14683-3073-4620-A7E8-FCFE51918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12FD6-5974-409A-BFE8-615054DD9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012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50465-1DE7-4CA1-9FB0-961187CFB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E81DED-1838-4A13-A8A3-74E2FC9B2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0B714A-FE48-40FF-98D1-0EBC17C32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3E567-F9E5-49F1-9CE4-253A3D3FC996}" type="datetimeFigureOut">
              <a:rPr lang="en-US" smtClean="0"/>
              <a:t>14/09/2024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F6977C-B505-41E5-9BAA-25E20368E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5E521B-992A-4470-A9E4-48F3F8977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12FD6-5974-409A-BFE8-615054DD9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232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C2E86-8571-4AEF-B26B-096494327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4EDD13-80C3-42B7-83BB-0977625A6F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D811D9-CCC3-4680-917A-6F2859953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3E567-F9E5-49F1-9CE4-253A3D3FC996}" type="datetimeFigureOut">
              <a:rPr lang="en-US" smtClean="0"/>
              <a:t>14/09/2024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02A2FC-3EE3-4F3A-8669-20FFD5E81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E84E90-1D36-4D7E-B92D-25EF92972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12FD6-5974-409A-BFE8-615054DD9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269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785A3-56D2-469F-A454-BF5029735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D6EBEE-30CA-4ECB-AC6A-AA579B5AC7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49D71A-95A2-4413-856B-D811099D97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0BC5F0-12DF-4B55-8C9F-37C589037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3E567-F9E5-49F1-9CE4-253A3D3FC996}" type="datetimeFigureOut">
              <a:rPr lang="en-US" smtClean="0"/>
              <a:t>14/09/2024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3C3102-F240-4E4E-97BD-F280E31FA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6B9C5E-A0D3-4E5E-B0AE-D0EF2F5C5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12FD6-5974-409A-BFE8-615054DD9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467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F02E3-3951-4EA0-8A72-9D46B0EA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AF33F6-2FA4-4D5B-865B-E41E52F561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EEAF6A-9D4B-457A-8807-C46BF900BB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B140D2-50FE-43AD-BD01-4EB0C33E8F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E75CC2-3B5B-4733-A258-40AD373E64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91EECC-269D-4DDE-8E4D-83AE978D9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3E567-F9E5-49F1-9CE4-253A3D3FC996}" type="datetimeFigureOut">
              <a:rPr lang="en-US" smtClean="0"/>
              <a:t>14/09/2024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8091F-6BA0-439B-AC39-B092AB9BF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FE88FA-D200-45FD-AB88-D795E1063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12FD6-5974-409A-BFE8-615054DD9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803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6343B-E7D3-4A51-B230-90690276A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C5897E-4339-446D-8A74-C64BCAB11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3E567-F9E5-49F1-9CE4-253A3D3FC996}" type="datetimeFigureOut">
              <a:rPr lang="en-US" smtClean="0"/>
              <a:t>14/09/2024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B3E555-5E7E-4B73-8EBF-70E06CF01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034C14-BF50-4DF8-A31E-C1506E128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12FD6-5974-409A-BFE8-615054DD9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522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36BE08-8024-476E-9AF5-DB775F095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3E567-F9E5-49F1-9CE4-253A3D3FC996}" type="datetimeFigureOut">
              <a:rPr lang="en-US" smtClean="0"/>
              <a:t>14/09/2024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083330-8A81-459E-8076-2A3B7BCC3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A1EA8D-0322-4210-86FF-A983CE1B2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12FD6-5974-409A-BFE8-615054DD9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913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44CC7-D861-443D-8365-DBF0F5379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8A11CB-8D30-4479-BA93-917D9784E2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6ED1AF-6D31-484B-8E03-C6E4689ACC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7D5F26-2285-4B02-9AB4-D991ABCF6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3E567-F9E5-49F1-9CE4-253A3D3FC996}" type="datetimeFigureOut">
              <a:rPr lang="en-US" smtClean="0"/>
              <a:t>14/09/2024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865A46-5598-428C-80EC-B154C75A5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085E7C-7171-4B8F-A393-B00AE9E87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12FD6-5974-409A-BFE8-615054DD9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372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1CBF3-159E-4954-99FD-7F0D7FD2D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C271D5-3790-4518-911B-2FCEE3898F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431718-59DD-415E-9EE0-44CDF482A9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DBC27E-DF65-44C5-B5BE-63C3DDF2E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3E567-F9E5-49F1-9CE4-253A3D3FC996}" type="datetimeFigureOut">
              <a:rPr lang="en-US" smtClean="0"/>
              <a:t>14/09/2024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8A0C5D-3A7D-4CB1-85EA-4D81137AA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F5C452-C25A-4693-A853-DA6361BEC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12FD6-5974-409A-BFE8-615054DD9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721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A3F085-EBB7-4FE6-A87C-EB6565FDD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F7138C-B082-4F72-B00A-B8C7E3091E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A5D753-9C3A-4F08-9166-5CBE9E6209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F3E567-F9E5-49F1-9CE4-253A3D3FC996}" type="datetimeFigureOut">
              <a:rPr lang="en-US" smtClean="0"/>
              <a:t>14/09/2024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6CDB5A-1A91-41BE-AAA6-61D594B2EA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3AE832-0DC0-4AAC-86CD-0E468BB962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B12FD6-5974-409A-BFE8-615054DD9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901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46117-C1BF-4A8C-8945-5007F6734A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/>
              <a:t>Elementor</a:t>
            </a:r>
            <a:br>
              <a:rPr lang="en-US" b="1"/>
            </a:b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3FB406-B4C7-4317-886E-58E89A8CDA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F1F84F-13FB-4FA7-BCFF-EA544612F4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9744" y="2835337"/>
            <a:ext cx="4447712" cy="2422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1597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44554-F138-4F85-9D45-200188DB2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50F57A-91D4-4EBF-B5EF-0EE6121B36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3387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78391-2D8B-4701-AC35-29058B380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F1B756-0358-444E-A406-B5092A2DD9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2365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CE2F7-DDC4-4FE3-88B8-DD117A56D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EF45A-691A-43F6-BA23-25A9F6677B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4367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E499D-728B-456B-929B-BDBE04AED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F64E45-10CE-41C1-A28E-46A05597AB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8978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EF6EF-EAE4-42E5-9C6E-29754E5CA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03CEAC-A3D4-4C7F-8B6E-2E84FB0065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9600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81680-6C9D-4D9A-89B9-18D49E1DF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5" y="257452"/>
            <a:ext cx="11265023" cy="1064180"/>
          </a:xfrm>
        </p:spPr>
        <p:txBody>
          <a:bodyPr>
            <a:normAutofit fontScale="90000"/>
          </a:bodyPr>
          <a:lstStyle/>
          <a:p>
            <a:r>
              <a:rPr lang="en-US"/>
              <a:t>Chỉnh sửa phần đọc, Hiển thị trang đầu tiên khi khởi chạy là trang chủ.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8E0157-AE0E-408C-8226-59A2B9654B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562" y="2097335"/>
            <a:ext cx="4277322" cy="4172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7412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B0F13-FF24-4195-914D-A8633369D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1353800" cy="845253"/>
          </a:xfrm>
        </p:spPr>
        <p:txBody>
          <a:bodyPr/>
          <a:lstStyle/>
          <a:p>
            <a:r>
              <a:rPr lang="en-US"/>
              <a:t>Hiển thị trang đầu khi truy cập vào web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3EA49A-0E18-4B48-BDF3-28C1069DE3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63F063-B08D-46D3-A2AE-B96C275103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980" y="1825625"/>
            <a:ext cx="9440592" cy="475562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E2A899E-7E17-4EBA-A9E3-BE9FA15EECCB}"/>
              </a:ext>
            </a:extLst>
          </p:cNvPr>
          <p:cNvSpPr txBox="1"/>
          <p:nvPr/>
        </p:nvSpPr>
        <p:spPr>
          <a:xfrm>
            <a:off x="159798" y="1065320"/>
            <a:ext cx="11807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Cài đặt trang nào xuất hiện khi truy cập vào tên miền.</a:t>
            </a:r>
          </a:p>
        </p:txBody>
      </p:sp>
    </p:spTree>
    <p:extLst>
      <p:ext uri="{BB962C8B-B14F-4D97-AF65-F5344CB8AC3E}">
        <p14:creationId xmlns:p14="http://schemas.microsoft.com/office/powerpoint/2010/main" val="13322867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A72C30-6222-46A0-B73B-94C504E359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626" y="1681168"/>
            <a:ext cx="10515600" cy="704948"/>
          </a:xfrm>
        </p:spPr>
        <p:txBody>
          <a:bodyPr/>
          <a:lstStyle/>
          <a:p>
            <a:r>
              <a:rPr lang="en-US"/>
              <a:t>Thay đổi kích th</a:t>
            </a:r>
            <a:r>
              <a:rPr lang="vi-VN"/>
              <a:t>ư</a:t>
            </a:r>
            <a:r>
              <a:rPr lang="en-US"/>
              <a:t>ớc chữ của Main menu.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7F8C7F-909F-4274-8A00-B5A77D939D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626" y="796446"/>
            <a:ext cx="5630061" cy="70494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3139FB6-091C-47F8-AB40-4F382FF25C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378" y="2263277"/>
            <a:ext cx="10078857" cy="4417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2963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FB31F-B7C2-4C74-9545-2219D12DF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1353800" cy="905778"/>
          </a:xfrm>
        </p:spPr>
        <p:txBody>
          <a:bodyPr/>
          <a:lstStyle/>
          <a:p>
            <a:r>
              <a:rPr lang="en-US"/>
              <a:t>Chỉnh sửa độ rộng của trang.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7E5D52-2B8D-4FF0-B639-C25F15B25C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8BFFF5-D705-4AD6-A756-927378201C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602" y="1548264"/>
            <a:ext cx="10078857" cy="490606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14C056E-ACC3-4882-84B6-26F5BF47AB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2194" y="528615"/>
            <a:ext cx="1200318" cy="304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9387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E008C-A248-4EB8-BD92-4964A104B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94EB0C-766B-474F-92EF-150D3C523C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03D9FC-B5B8-4E00-98D8-3BD37F1915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14" y="1567270"/>
            <a:ext cx="11055495" cy="4096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558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F7691-85FF-4B2D-A15D-39F270083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396" y="258593"/>
            <a:ext cx="10515600" cy="1325563"/>
          </a:xfrm>
        </p:spPr>
        <p:txBody>
          <a:bodyPr/>
          <a:lstStyle/>
          <a:p>
            <a:r>
              <a:rPr lang="en-US"/>
              <a:t>Cài 2 Plugin này cho Elementor: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B9D662-0A0E-45C2-B19A-5ABAEFC4AB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481" y="3292271"/>
            <a:ext cx="5096586" cy="260068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B10F3D1-5740-4BED-AF2F-CC248D22F4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7934" y="3267052"/>
            <a:ext cx="4893137" cy="260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6818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461C8-0EAB-44FD-A26B-9D5EAB331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2D4E50-91AE-4EC4-807E-FB723A24C0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7726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899F4-A34A-428D-86CC-605C34377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B6EC30-DBDF-4E30-80D4-1F1153A2BE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0417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781EC-576F-479E-88A1-847C6CD11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C8B944-06AF-4DC6-81EE-3F3D15C29E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960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D21CE-BCE9-4466-A055-C8E950656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1CF1F0-CF74-46B7-8F4D-BE658B3C02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5493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8CCDA-A5BE-452B-AE9A-88FAB7925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03B8FC-8611-4C15-A96C-04937578D7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058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D800E01-6662-40C5-83BE-8CFE4BE19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0578" y="3200368"/>
            <a:ext cx="1390844" cy="45726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50A2EEB-0A91-4033-8879-C29A39A2A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1699" y="1"/>
            <a:ext cx="11353800" cy="1065320"/>
          </a:xfrm>
        </p:spPr>
        <p:txBody>
          <a:bodyPr/>
          <a:lstStyle/>
          <a:p>
            <a:r>
              <a:rPr lang="en-US"/>
              <a:t>Plugin là chức năng của trang web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6A743E-9D99-4828-97E7-6DC2043FFC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227" y="1154932"/>
            <a:ext cx="8531441" cy="4743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496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D68A0-94BF-4D28-828E-1601882BC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11329A-DEAB-4BE5-ADA0-B736E39268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444472-6477-4F75-99C3-0F3446D162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9729"/>
            <a:ext cx="2991267" cy="6030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440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5B0E2-F4EC-4EBD-BC12-EE9D97A65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4B1434-16D7-4034-A7C5-71C83CB8A8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E302AE-C818-427F-8481-3AFE324E0A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570" y="775917"/>
            <a:ext cx="11888859" cy="5306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5804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80145-01BF-474B-B754-AFA32E92E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A7BB1-EBDC-4C44-AAD5-5C2B9C244B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9842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1D13B-B25B-4E23-BDC3-A7B688E57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1078592" cy="931656"/>
          </a:xfrm>
        </p:spPr>
        <p:txBody>
          <a:bodyPr/>
          <a:lstStyle/>
          <a:p>
            <a:r>
              <a:rPr lang="en-US"/>
              <a:t>1) Chỉnh sửa Header: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EBB74D-8EE1-4663-93E6-E4E9A62FB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78888"/>
            <a:ext cx="12192000" cy="5979111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1452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C4A18-4D1B-4996-AEF6-74BB7643B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DF03DB-780E-47B0-BB8D-AD2DCE2FDA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9333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0B483-1113-4018-9CC1-4E54F7A5A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957B2E-B4BA-4ECD-A48F-FB3DB6C85D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3335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79</Words>
  <Application>Microsoft Office PowerPoint</Application>
  <PresentationFormat>Widescreen</PresentationFormat>
  <Paragraphs>9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 Theme</vt:lpstr>
      <vt:lpstr>Elementor </vt:lpstr>
      <vt:lpstr>Cài 2 Plugin này cho Elementor:</vt:lpstr>
      <vt:lpstr>Plugin là chức năng của trang web </vt:lpstr>
      <vt:lpstr>PowerPoint Presentation</vt:lpstr>
      <vt:lpstr>PowerPoint Presentation</vt:lpstr>
      <vt:lpstr>PowerPoint Presentation</vt:lpstr>
      <vt:lpstr>1) Chỉnh sửa Header: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Chỉnh sửa phần đọc, Hiển thị trang đầu tiên khi khởi chạy là trang chủ.</vt:lpstr>
      <vt:lpstr>Hiển thị trang đầu khi truy cập vào web</vt:lpstr>
      <vt:lpstr>PowerPoint Presentation</vt:lpstr>
      <vt:lpstr>Chỉnh sửa độ rộng của trang.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Dang Van Doan</dc:creator>
  <cp:lastModifiedBy>Dang Van Doan</cp:lastModifiedBy>
  <cp:revision>16</cp:revision>
  <dcterms:created xsi:type="dcterms:W3CDTF">2024-09-13T07:59:15Z</dcterms:created>
  <dcterms:modified xsi:type="dcterms:W3CDTF">2024-09-14T03:28:29Z</dcterms:modified>
</cp:coreProperties>
</file>