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77" r:id="rId14"/>
    <p:sldId id="278" r:id="rId15"/>
    <p:sldId id="279" r:id="rId16"/>
    <p:sldId id="275" r:id="rId17"/>
    <p:sldId id="276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DA2-8466-47F2-AA64-B00BAF6B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C48D-B3F4-4036-875D-5018C14B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EEB-F981-4BD7-ACAB-93C2874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DD1E-5DC2-4968-8446-E96EB1B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4DB1-A5A3-4B07-A8AA-DB0C659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507-FAB6-4AFF-9C74-246C7CB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9618-85C3-428B-8C2A-930C475D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15-5382-4AB9-8324-037EFA4F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F356-0C96-42CE-BD67-4452DE9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206D-72C5-48B8-B336-6152075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1F373-DCED-4D18-8AFE-CFB6CC59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B137-BB93-47BF-875B-FC274C03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F7E-A03D-4DDD-AEBF-2FBC332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91A-66B0-4B27-AA0B-D085BEC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76F0-6522-4108-B5FA-3C43F33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C4ED-350C-4A5F-B6E8-E51D00A9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34E-77F3-435D-87EB-1EAE0060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E77A-B8FC-4806-ADFC-0D5D344E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E781-43EC-4384-897A-01071B9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09F8-70EB-43EC-A57A-33ACF7C7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BB9-60F4-4A00-B07D-2EFB64F9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A349-C5B7-4AC5-B084-9B8AB883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406D-25D6-40CC-ADA1-2CF1B94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410B-AFDA-4813-9A8E-7D75CBA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65EF-DB18-4905-899C-D8A3146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D57-CBCB-47D5-9348-07CAFAB1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1B6-F129-4BFF-9D4C-5D053B43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6CB0-F561-400F-8C9D-8E70B27A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7E53-7FDE-4795-8DAA-DA8729A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DBD4-BEC5-4A0E-A474-6EEEABB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82DD-0B5B-438B-9A1E-C8A8A44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682-3629-48CB-9410-0F2FC1F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F920-D738-4B7C-A07F-3E8332A8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A27C-DA11-4B9B-96C8-4DBD1CF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A92D8-5FA0-4730-9DC8-0C96940D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77AA2-9D67-4F97-BD3F-D9F8D729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60B7-A73A-462D-92D8-79F762F1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C38AA-4FB9-4EF8-971C-CA0CAE9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629F1-9702-44E9-99E9-C15C34C9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A82D-C429-455B-9E1D-C3AA846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3EAA-B936-4479-B149-4A4483CF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6C8D-B1CA-4F81-84BA-A050A8F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3263-87AD-4B31-8A0B-A16E0F9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E45E-37D0-4186-AD90-2843CF21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F184C-9E14-4B28-B829-2E9C6C2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8385-8261-45C4-B153-AFAC9CE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3DF-846C-4370-8B17-12A198E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2B04-5EB7-47B8-98F7-CCC7AE59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B88C-4333-49C0-B455-CE2E09B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5200-F614-4E2D-9D86-358B48DC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D4D-84BB-481F-B816-D004869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7470-671D-480E-B796-BB501F88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699-7780-4BEA-B09B-6CCFA80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65A4-C262-4F59-A7F2-1472A670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DC8C-D546-4A3C-932E-336788C5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CE82-C49C-44C7-9427-D280977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E8636-FA47-4C3E-9FF7-458B733D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C74A-3DD5-4413-8370-E70C7BB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6BF0-8800-4FBC-A72D-0BD9EF1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B506-B117-40C3-BF68-25B9F5B5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5F2-46CB-48D4-AC69-EA1C7098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7F6-55E2-42E0-A29B-00EE06C6C13E}" type="datetimeFigureOut">
              <a:rPr lang="en-US" smtClean="0"/>
              <a:t>09/10/2024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9BF5-9DCD-4818-913A-56F38AD2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98CE-F594-4B2F-9BA6-658CCBA7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406-4DD7-4F19-9608-A70FB926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của trang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854F-1979-4275-9611-D5A6FF1F1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27051-C5C0-43E5-9B21-93AFCADD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" y="326896"/>
            <a:ext cx="2772162" cy="2067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4A547-2B14-46E8-BBE8-C91A55D8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52" y="326896"/>
            <a:ext cx="2848373" cy="19814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E02639-FE42-4ED1-A085-B2BF095E34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55255" y="1317635"/>
            <a:ext cx="4621397" cy="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6ED01-8DFB-4687-8291-1758D2EE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763" y="3832054"/>
            <a:ext cx="228631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039DE-D476-4D20-8C3A-F943919F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2" y="499387"/>
            <a:ext cx="6020640" cy="3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E9F63-90A9-4249-B402-A84DA1F6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2" y="1546845"/>
            <a:ext cx="107838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2B23-18E7-498C-B552-6DCD55E7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6F34-8A05-44E1-B738-46C4187A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AFF-B1F8-4608-B073-EF2525F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9E4C-EDDA-49D8-B173-6E73D34B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EECD-9E3E-4F5C-B28F-CBBDFFD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2327-4B39-4EFA-B077-7D365AE0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1EA-7839-4FDF-BBB1-F5DCDF93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7928-F60C-43D7-9D5D-A9882245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C610-4C5F-46AB-8BC0-46DD61E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31B6-89B4-4EE4-B5CC-6C37526E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F5AC-0BC0-4A59-913A-4F56BFA4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A7EC-D7A5-4725-B754-935686C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5EC1-2FDB-49A9-8433-9C232CD0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Form đăng ký bằng 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3817-CE23-4977-B552-03BDB9ED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426131"/>
            <a:ext cx="10515600" cy="793288"/>
          </a:xfrm>
        </p:spPr>
        <p:txBody>
          <a:bodyPr/>
          <a:lstStyle/>
          <a:p>
            <a:r>
              <a:rPr lang="en-US"/>
              <a:t>https://www.youtube.com/watch?v=3iSyXwzTjJ8&amp;t=15s</a:t>
            </a:r>
          </a:p>
        </p:txBody>
      </p:sp>
    </p:spTree>
    <p:extLst>
      <p:ext uri="{BB962C8B-B14F-4D97-AF65-F5344CB8AC3E}">
        <p14:creationId xmlns:p14="http://schemas.microsoft.com/office/powerpoint/2010/main" val="19728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504-3102-483D-992D-5B8FB9C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6D36-CA88-4A95-A479-A80AD87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A6C3D-71F2-43A3-AE5A-57B83272CC34}"/>
              </a:ext>
            </a:extLst>
          </p:cNvPr>
          <p:cNvSpPr txBox="1"/>
          <p:nvPr/>
        </p:nvSpPr>
        <p:spPr>
          <a:xfrm>
            <a:off x="177552" y="148433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bán hàng( Chủ Shop)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6EA3-EC82-4C23-901A-8E37C3FEB12B}"/>
              </a:ext>
            </a:extLst>
          </p:cNvPr>
          <p:cNvSpPr txBox="1"/>
          <p:nvPr/>
        </p:nvSpPr>
        <p:spPr>
          <a:xfrm>
            <a:off x="790114" y="1935332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8572-1ACE-475C-9F53-4EBB877294DB}"/>
              </a:ext>
            </a:extLst>
          </p:cNvPr>
          <p:cNvSpPr txBox="1"/>
          <p:nvPr/>
        </p:nvSpPr>
        <p:spPr>
          <a:xfrm>
            <a:off x="9138081" y="1669002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mua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0F06-2A35-4E76-8763-EBBCA0D00BD2}"/>
              </a:ext>
            </a:extLst>
          </p:cNvPr>
          <p:cNvSpPr txBox="1"/>
          <p:nvPr/>
        </p:nvSpPr>
        <p:spPr>
          <a:xfrm>
            <a:off x="9152877" y="2119998"/>
            <a:ext cx="20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53277-36C0-4EE8-9F1A-6D902B477231}"/>
              </a:ext>
            </a:extLst>
          </p:cNvPr>
          <p:cNvSpPr txBox="1"/>
          <p:nvPr/>
        </p:nvSpPr>
        <p:spPr>
          <a:xfrm>
            <a:off x="4919708" y="5610687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vận chuyển.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2D64B-A919-4961-B67D-047022EB30B7}"/>
              </a:ext>
            </a:extLst>
          </p:cNvPr>
          <p:cNvSpPr txBox="1"/>
          <p:nvPr/>
        </p:nvSpPr>
        <p:spPr>
          <a:xfrm>
            <a:off x="5015884" y="40035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161036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D8D-47A5-4D30-9931-D40FEC2E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9F95-3D4C-4620-8D0C-31D68568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A5C-71E6-4D44-9849-071369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E06B-4DC6-4ECD-8B1D-7AE8DF17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67D-0BD7-4E75-B5FD-37EF9773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DE13-1ACD-42C1-936A-CE2D826F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EA8-3587-40FF-A78A-8196068B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A860-289E-4815-A6C3-0BE4CF74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5B47-99DE-438F-9322-85AAF7C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E8B5-87F3-4B1E-AE52-7D95CE07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705B-7F78-465B-8762-A40028E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189-708F-4E69-88AD-B8828BD8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ĐĂNG KÝ LÀ KHÁCH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ĐĂNG KÝ LÀ NG</a:t>
            </a:r>
            <a:r>
              <a:rPr lang="vi-VN"/>
              <a:t>Ư</a:t>
            </a:r>
            <a:r>
              <a:rPr lang="en-US"/>
              <a:t>ỜI GIAO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Thêm nút mua ngay trong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9859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40215" cy="6770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1531" y="1151794"/>
            <a:ext cx="10515600" cy="597108"/>
          </a:xfrm>
        </p:spPr>
        <p:txBody>
          <a:bodyPr/>
          <a:lstStyle/>
          <a:p>
            <a:r>
              <a:rPr lang="en-US" dirty="0"/>
              <a:t>https://www.youtube.com/watch?v=1J7qFaZyC14</a:t>
            </a:r>
          </a:p>
        </p:txBody>
      </p:sp>
    </p:spTree>
    <p:extLst>
      <p:ext uri="{BB962C8B-B14F-4D97-AF65-F5344CB8AC3E}">
        <p14:creationId xmlns:p14="http://schemas.microsoft.com/office/powerpoint/2010/main" val="23747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99" y="2438035"/>
            <a:ext cx="2440740" cy="2459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99" y="1863969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User.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780" y="1036432"/>
            <a:ext cx="6984966" cy="46869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15562" y="4739054"/>
            <a:ext cx="5934807" cy="3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059" y="4947531"/>
            <a:ext cx="116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63B65-71B2-43CF-98C3-88EE484B23D1}"/>
              </a:ext>
            </a:extLst>
          </p:cNvPr>
          <p:cNvSpPr txBox="1"/>
          <p:nvPr/>
        </p:nvSpPr>
        <p:spPr>
          <a:xfrm>
            <a:off x="8327254" y="4941018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cao nhất, tác động đến Code</a:t>
            </a:r>
          </a:p>
        </p:txBody>
      </p:sp>
    </p:spTree>
    <p:extLst>
      <p:ext uri="{BB962C8B-B14F-4D97-AF65-F5344CB8AC3E}">
        <p14:creationId xmlns:p14="http://schemas.microsoft.com/office/powerpoint/2010/main" val="128121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6C523-CEB5-4F87-99C8-D84BB394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4" y="130942"/>
            <a:ext cx="6850970" cy="4740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58E85-3519-411D-BECE-4F623707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4" y="4871619"/>
            <a:ext cx="6415965" cy="1819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31027-2844-4550-A3AD-3F1B644366B6}"/>
              </a:ext>
            </a:extLst>
          </p:cNvPr>
          <p:cNvSpPr txBox="1"/>
          <p:nvPr/>
        </p:nvSpPr>
        <p:spPr>
          <a:xfrm>
            <a:off x="7235301" y="119919"/>
            <a:ext cx="4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của User trong website WordPress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629DB-AB33-4458-9840-62E08017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04" y="1285874"/>
            <a:ext cx="4740676" cy="464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77D23-BBD1-4337-8A0D-7DA6F6492157}"/>
              </a:ext>
            </a:extLst>
          </p:cNvPr>
          <p:cNvSpPr txBox="1"/>
          <p:nvPr/>
        </p:nvSpPr>
        <p:spPr>
          <a:xfrm>
            <a:off x="10280342" y="3844030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Biên tập viên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DFB66-AE8D-4C50-8871-66368FD06359}"/>
              </a:ext>
            </a:extLst>
          </p:cNvPr>
          <p:cNvSpPr txBox="1"/>
          <p:nvPr/>
        </p:nvSpPr>
        <p:spPr>
          <a:xfrm>
            <a:off x="10076154" y="282930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tác giả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85F3C-CD1E-4EBF-87CD-4AFB581508B9}"/>
              </a:ext>
            </a:extLst>
          </p:cNvPr>
          <p:cNvSpPr txBox="1"/>
          <p:nvPr/>
        </p:nvSpPr>
        <p:spPr>
          <a:xfrm>
            <a:off x="7403977" y="640480"/>
            <a:ext cx="40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của cộng tác viên: kiểm tra lỗi chính tả bài viết của tác giả.</a:t>
            </a:r>
          </a:p>
        </p:txBody>
      </p:sp>
    </p:spTree>
    <p:extLst>
      <p:ext uri="{BB962C8B-B14F-4D97-AF65-F5344CB8AC3E}">
        <p14:creationId xmlns:p14="http://schemas.microsoft.com/office/powerpoint/2010/main" val="14002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FA478-6D56-4267-A5AB-CEE8D15E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2" y="233173"/>
            <a:ext cx="10649330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3A1A6-D92E-49B1-85EC-B9A6AD7EC667}"/>
              </a:ext>
            </a:extLst>
          </p:cNvPr>
          <p:cNvSpPr txBox="1"/>
          <p:nvPr/>
        </p:nvSpPr>
        <p:spPr>
          <a:xfrm>
            <a:off x="310718" y="3429000"/>
            <a:ext cx="29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Phân quyền cho ng</a:t>
            </a:r>
            <a:r>
              <a:rPr lang="vi-VN"/>
              <a:t>ư</a:t>
            </a:r>
            <a:r>
              <a:rPr lang="en-US"/>
              <a:t>ời dùng.</a:t>
            </a:r>
          </a:p>
        </p:txBody>
      </p:sp>
    </p:spTree>
    <p:extLst>
      <p:ext uri="{BB962C8B-B14F-4D97-AF65-F5344CB8AC3E}">
        <p14:creationId xmlns:p14="http://schemas.microsoft.com/office/powerpoint/2010/main" val="21036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DFFA-CB06-41E5-80D6-B1AF9E66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9073"/>
          </a:xfrm>
        </p:spPr>
        <p:txBody>
          <a:bodyPr/>
          <a:lstStyle/>
          <a:p>
            <a:r>
              <a:rPr lang="en-US"/>
              <a:t>Phân quyền cho người dùng.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2251-00C4-48FA-838D-EB885C55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874248"/>
            <a:ext cx="5175682" cy="585926"/>
          </a:xfrm>
        </p:spPr>
        <p:txBody>
          <a:bodyPr/>
          <a:lstStyle/>
          <a:p>
            <a:r>
              <a:rPr lang="en-US"/>
              <a:t>Phân quyền quản lý cửa hàng.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2D1C2-815A-4AC1-92BD-ED3751CEDC94}"/>
              </a:ext>
            </a:extLst>
          </p:cNvPr>
          <p:cNvSpPr txBox="1"/>
          <p:nvPr/>
        </p:nvSpPr>
        <p:spPr>
          <a:xfrm>
            <a:off x="319596" y="2560788"/>
            <a:ext cx="56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https://www.youtube.com/watch?v=vZk7vue4q20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746D1-2D5C-4353-A10C-7E9601AC828F}"/>
              </a:ext>
            </a:extLst>
          </p:cNvPr>
          <p:cNvSpPr txBox="1"/>
          <p:nvPr/>
        </p:nvSpPr>
        <p:spPr>
          <a:xfrm>
            <a:off x="319596" y="212043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AD35C-FBE2-4BEC-8329-99A845BA9851}"/>
              </a:ext>
            </a:extLst>
          </p:cNvPr>
          <p:cNvSpPr txBox="1"/>
          <p:nvPr/>
        </p:nvSpPr>
        <p:spPr>
          <a:xfrm>
            <a:off x="5257800" y="709073"/>
            <a:ext cx="66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có quyền xem giao diện, ko đc phép chỉnh sửa giao diện hay Plugin.</a:t>
            </a:r>
          </a:p>
        </p:txBody>
      </p:sp>
    </p:spTree>
    <p:extLst>
      <p:ext uri="{BB962C8B-B14F-4D97-AF65-F5344CB8AC3E}">
        <p14:creationId xmlns:p14="http://schemas.microsoft.com/office/powerpoint/2010/main" val="132642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8604-21C7-41FD-951F-1856FE2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69080"/>
            <a:ext cx="8442664" cy="781235"/>
          </a:xfrm>
        </p:spPr>
        <p:txBody>
          <a:bodyPr/>
          <a:lstStyle/>
          <a:p>
            <a:r>
              <a:rPr lang="en-US"/>
              <a:t>Phân quyền User sử dụng Plugin: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F500-4203-4F7E-9C95-A8ED6ED2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1286120"/>
            <a:ext cx="10515600" cy="660123"/>
          </a:xfrm>
        </p:spPr>
        <p:txBody>
          <a:bodyPr/>
          <a:lstStyle/>
          <a:p>
            <a:r>
              <a:rPr lang="en-US"/>
              <a:t>https://www.youtube.com/watch?v=mRq83vqzoWE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DD07E-759D-4C49-A914-CD6B2E96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7" y="2226843"/>
            <a:ext cx="5106113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968D6-0839-43E2-BC16-A0379DAD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27" y="3773787"/>
            <a:ext cx="5229955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6F7DE-B5B4-40C5-8A7F-F77B05C3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73" y="2516970"/>
            <a:ext cx="661127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225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Đối tượng của trang WEB</vt:lpstr>
      <vt:lpstr>PowerPoint Presentation</vt:lpstr>
      <vt:lpstr>PowerPoint Presentation</vt:lpstr>
      <vt:lpstr>Phân quyền User.</vt:lpstr>
      <vt:lpstr>PowerPoint Presentation</vt:lpstr>
      <vt:lpstr>PowerPoint Presentation</vt:lpstr>
      <vt:lpstr>PowerPoint Presentation</vt:lpstr>
      <vt:lpstr>Phân quyền cho người dùng.</vt:lpstr>
      <vt:lpstr>Phân quyền User sử dụng Plugin: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Tạo Form đăng ký bằng Wordpress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tượng của trang WEB</dc:title>
  <dc:creator>Dang Van Doan</dc:creator>
  <cp:lastModifiedBy>Dang Van Doan</cp:lastModifiedBy>
  <cp:revision>28</cp:revision>
  <dcterms:created xsi:type="dcterms:W3CDTF">2024-10-08T03:27:37Z</dcterms:created>
  <dcterms:modified xsi:type="dcterms:W3CDTF">2024-10-09T10:29:14Z</dcterms:modified>
</cp:coreProperties>
</file>