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174C-BAA3-4530-8320-2A354C778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73152-7F0D-4221-8184-A17529310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15F6-B119-4C10-881F-93C2D5E4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C53F7-A448-450F-B0D3-28F98E1E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D9489-4935-44B1-A73D-237FE36D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76EA-0FF3-40EF-B7D5-63D51968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E4A0E-15C5-4CD8-98AD-FA30C30E6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D9DC9-D606-4EC5-BC50-AC8FAEFC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89B9C-475F-41B9-8A6E-503E44F3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95A6-580E-487C-A305-F84D1835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3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79222-8A14-4C70-8269-8B110DD2F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62507-4F9D-468E-8E1C-E8EF550B4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698B-E765-426F-A874-23BC7609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7485-F261-4A7A-902F-67BBBE69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DFAF3-93C3-4067-B79B-FE9D83E7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5571-2FB4-42E7-AD12-673C6F16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346B-B0CD-4212-A97B-F8E7AED3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D450-64B2-4A1C-853E-113ED980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CCE9C-2A51-41A9-8EF7-F1D757E3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98F0C-4E0B-4E3A-B54F-35661676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F5F4-6DAA-4C80-B50C-138A0BAD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E14B0-13C4-4EF3-803B-3273B1FA4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36F1-8297-456A-88DB-A7D89A1D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47AA5-D8F3-49F3-B716-81A10B12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E2568-8EF8-436C-B5E1-F5A9D9DA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CB29-B330-47C9-854C-3E4B3D0B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0AD8-2EC6-4B45-8F6A-E6DC24F63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8FC4E-7531-426F-9261-826A29F5E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AD346-2D24-47C4-9960-1414CE18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F91B5-58FB-4B17-93B7-F7F8394B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C11A9-4266-454B-BE3E-F3F3172C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ECE4-D4AA-4E6A-8B38-8B267024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A0E73-074A-4FEA-B094-179979A2C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2C850-E540-475C-86A6-A81E9A2D3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E414A-0420-4C29-9D5B-E0164E83A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061B7-BC7E-4CF7-80CA-DBE7A1D5F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0E8E7-29CC-4C54-98E6-A975E5CB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A2AC0-BA92-4E86-A19B-8AF804C0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9D43B-E89B-404F-A7C9-35C7C1F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7F3B-547B-4794-B400-9C55F89B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192F8-C386-471B-9A38-02CE7610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82844-21AC-41B0-B656-979E2774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62D71-8DB5-4BA4-9799-175DFF3A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C1737-868E-400A-827A-7AEC53B5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2B237-2328-4882-A40A-56AC19D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36E8F-6AA0-4250-BFBF-960F905E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0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D2BD-2C51-4FCF-80D0-FED79D0F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FAB2-2171-404C-8B7C-40F32DE8E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7AED4-7163-44D8-8378-185D8294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6D83F-5D2D-4F92-B185-E6F71F5A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AF3D8-D63D-42CE-8C86-164C3C79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FA0E1-0FA0-4CF7-B382-68A76273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B0E9-6BA8-4F73-9D4C-A5073223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07922-4879-4AF4-BADF-404113B50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8A7D9-8A82-4837-A668-961DA0661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D400-027C-4654-AB86-B0B5AF00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EEE63-2BD0-40FE-AD22-15595C9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0ED20-06C9-41C5-8A95-A1F06536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2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FBA59-ABF7-499E-B55D-B8396DB9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DAF2-A1E8-407F-B064-D38AEF6A4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BFEFB-380D-4CD1-9184-D6869A4A0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63FAE-F97B-4BFC-BAFE-2D13600C511B}" type="datetimeFigureOut">
              <a:rPr lang="en-US" smtClean="0"/>
              <a:t>03/10/2024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F516-E59F-4840-A01E-AE526ED8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75B60-A916-458F-8CD1-788FEA41D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2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0F55-DABD-4522-929A-E8C31FAD9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91757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9B1A5-0189-4FCE-871B-5395AC5F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872" y="2553239"/>
            <a:ext cx="9144000" cy="552712"/>
          </a:xfrm>
        </p:spPr>
        <p:txBody>
          <a:bodyPr/>
          <a:lstStyle/>
          <a:p>
            <a:r>
              <a:rPr lang="en-US"/>
              <a:t>https://www.youtube.com/watch?v=PCQqUA0MQFY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FFABC-4BE2-4B0F-BE46-104252EE8A5E}"/>
              </a:ext>
            </a:extLst>
          </p:cNvPr>
          <p:cNvSpPr txBox="1"/>
          <p:nvPr/>
        </p:nvSpPr>
        <p:spPr>
          <a:xfrm>
            <a:off x="834501" y="2183907"/>
            <a:ext cx="415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tham khảo: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EAC97-CFD3-48F5-8E9F-7019507BDA59}"/>
              </a:ext>
            </a:extLst>
          </p:cNvPr>
          <p:cNvSpPr txBox="1"/>
          <p:nvPr/>
        </p:nvSpPr>
        <p:spPr>
          <a:xfrm>
            <a:off x="824144" y="3567384"/>
            <a:ext cx="645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Mặc định là ko cần tài khoản thì vẫn có thể mua hàng.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D5033-C682-4EB7-BA40-671DC31F0E3E}"/>
              </a:ext>
            </a:extLst>
          </p:cNvPr>
          <p:cNvSpPr txBox="1"/>
          <p:nvPr/>
        </p:nvSpPr>
        <p:spPr>
          <a:xfrm>
            <a:off x="834501" y="4304762"/>
            <a:ext cx="1055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cài đặt trong woocommer</a:t>
            </a:r>
          </a:p>
        </p:txBody>
      </p:sp>
    </p:spTree>
    <p:extLst>
      <p:ext uri="{BB962C8B-B14F-4D97-AF65-F5344CB8AC3E}">
        <p14:creationId xmlns:p14="http://schemas.microsoft.com/office/powerpoint/2010/main" val="339684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6881DC-5BF2-4F53-8451-29C2CE3E4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3" y="1661078"/>
            <a:ext cx="2486372" cy="2086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680817-7534-4F76-B2F8-126F78D6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73"/>
            <a:ext cx="11851689" cy="861134"/>
          </a:xfrm>
        </p:spPr>
        <p:txBody>
          <a:bodyPr>
            <a:normAutofit fontScale="90000"/>
          </a:bodyPr>
          <a:lstStyle/>
          <a:p>
            <a:r>
              <a:rPr lang="en-US"/>
              <a:t>Hiển thị tên ng</a:t>
            </a:r>
            <a:r>
              <a:rPr lang="vi-VN"/>
              <a:t>ư</a:t>
            </a:r>
            <a:r>
              <a:rPr lang="en-US"/>
              <a:t>ời dùng( User) đang đăng nhập WebSite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185A6-0CA4-4CE8-A55B-2475F26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488" y="1487963"/>
            <a:ext cx="3648584" cy="2905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ACBC13-6CFB-42BF-A917-4263F869FB27}"/>
              </a:ext>
            </a:extLst>
          </p:cNvPr>
          <p:cNvSpPr txBox="1"/>
          <p:nvPr/>
        </p:nvSpPr>
        <p:spPr>
          <a:xfrm>
            <a:off x="346229" y="4740676"/>
            <a:ext cx="41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hiển thị với người đã Loggin rồi.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54A64-B89C-4F8E-849A-02C5C855A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043" y="1559168"/>
            <a:ext cx="3490834" cy="224821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BEE0D9-1D61-4570-8B9D-73F97291207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370072" y="2683275"/>
            <a:ext cx="1194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19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6D2C-06DC-45B2-A662-72B4907A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/>
              <a:t>Menu tài khoản cho phép User chỉnh sửa tài khoản của mình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164C9-9490-4330-A159-803F67E8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26" y="1866213"/>
            <a:ext cx="2836120" cy="1562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9B1E98-A15F-45A8-9A38-DF5FD9F6A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075" y="1761467"/>
            <a:ext cx="4058216" cy="34771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5F9F1A-DF11-44AA-8630-DA32D8607EBD}"/>
              </a:ext>
            </a:extLst>
          </p:cNvPr>
          <p:cNvSpPr/>
          <p:nvPr/>
        </p:nvSpPr>
        <p:spPr>
          <a:xfrm>
            <a:off x="5676900" y="2647606"/>
            <a:ext cx="3875473" cy="49508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D106A5-7F40-4D45-A36B-9BD1EAC1E382}"/>
              </a:ext>
            </a:extLst>
          </p:cNvPr>
          <p:cNvCxnSpPr/>
          <p:nvPr/>
        </p:nvCxnSpPr>
        <p:spPr>
          <a:xfrm flipH="1">
            <a:off x="4447713" y="3107184"/>
            <a:ext cx="1500326" cy="129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912DE6-9B17-4508-9005-546B8B22CEBD}"/>
              </a:ext>
            </a:extLst>
          </p:cNvPr>
          <p:cNvSpPr txBox="1"/>
          <p:nvPr/>
        </p:nvSpPr>
        <p:spPr>
          <a:xfrm>
            <a:off x="1606656" y="4451618"/>
            <a:ext cx="389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Là trang con của trang Chào tài khoản.</a:t>
            </a:r>
          </a:p>
        </p:txBody>
      </p:sp>
    </p:spTree>
    <p:extLst>
      <p:ext uri="{BB962C8B-B14F-4D97-AF65-F5344CB8AC3E}">
        <p14:creationId xmlns:p14="http://schemas.microsoft.com/office/powerpoint/2010/main" val="189488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E974-0371-4B17-BFD1-6FFA43CB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365126"/>
            <a:ext cx="11078592" cy="1215100"/>
          </a:xfrm>
        </p:spPr>
        <p:txBody>
          <a:bodyPr/>
          <a:lstStyle/>
          <a:p>
            <a:r>
              <a:rPr lang="en-US"/>
              <a:t>Tạo ra nút Log-out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8646A5-38B6-4B7A-9920-D2062CFB0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9067" y="232512"/>
            <a:ext cx="2629267" cy="2353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06141A-7610-487C-B7CC-7F11DEBB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3" y="1846557"/>
            <a:ext cx="4258269" cy="454536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BF36F7-B62E-4E1B-907C-29491AAF889F}"/>
              </a:ext>
            </a:extLst>
          </p:cNvPr>
          <p:cNvCxnSpPr>
            <a:cxnSpLocks/>
          </p:cNvCxnSpPr>
          <p:nvPr/>
        </p:nvCxnSpPr>
        <p:spPr>
          <a:xfrm>
            <a:off x="4634144" y="4403324"/>
            <a:ext cx="2139518" cy="8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8F7268-38E1-4A32-A4BC-5EC4B5B33B58}"/>
              </a:ext>
            </a:extLst>
          </p:cNvPr>
          <p:cNvSpPr txBox="1"/>
          <p:nvPr/>
        </p:nvSpPr>
        <p:spPr>
          <a:xfrm>
            <a:off x="6960093" y="4119240"/>
            <a:ext cx="439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Cho quay trở về trang chủ khi đăng xuất.</a:t>
            </a:r>
          </a:p>
        </p:txBody>
      </p:sp>
    </p:spTree>
    <p:extLst>
      <p:ext uri="{BB962C8B-B14F-4D97-AF65-F5344CB8AC3E}">
        <p14:creationId xmlns:p14="http://schemas.microsoft.com/office/powerpoint/2010/main" val="59312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06DF-6F2A-4796-90B0-ABC5E10B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0062-DC90-4897-B75B-ABBA8E26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595F2-9790-426E-B6DF-ABEEE1D06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74437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4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6B82-26A3-4A96-BEDC-8CF20A7E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188896"/>
            <a:ext cx="10515600" cy="984281"/>
          </a:xfrm>
        </p:spPr>
        <p:txBody>
          <a:bodyPr/>
          <a:lstStyle/>
          <a:p>
            <a:r>
              <a:rPr lang="en-US"/>
              <a:t>Tạo trang đăng nhập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F51F-605F-4885-9491-6A73050EC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ACEAA-458C-4B69-8719-EEA89707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233"/>
            <a:ext cx="9241654" cy="4635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7C107-5A8D-4DC1-8EED-300A9D4224B9}"/>
              </a:ext>
            </a:extLst>
          </p:cNvPr>
          <p:cNvSpPr txBox="1"/>
          <p:nvPr/>
        </p:nvSpPr>
        <p:spPr>
          <a:xfrm>
            <a:off x="838200" y="6276492"/>
            <a:ext cx="46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Tiến hành sửa trang với Elementor.</a:t>
            </a:r>
          </a:p>
        </p:txBody>
      </p:sp>
    </p:spTree>
    <p:extLst>
      <p:ext uri="{BB962C8B-B14F-4D97-AF65-F5344CB8AC3E}">
        <p14:creationId xmlns:p14="http://schemas.microsoft.com/office/powerpoint/2010/main" val="76297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C5B1-36E4-4CFA-9CFC-DE722D45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B4C6-97FF-4967-990A-92762731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B7913-1C2B-48D2-A810-3DB2EC81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6035"/>
            <a:ext cx="3103485" cy="3268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47187-2CBE-4CC4-A419-0B1FA46E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663" y="395689"/>
            <a:ext cx="3534268" cy="3105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0F410-5C44-458B-AEEF-75B318ABF297}"/>
              </a:ext>
            </a:extLst>
          </p:cNvPr>
          <p:cNvSpPr txBox="1"/>
          <p:nvPr/>
        </p:nvSpPr>
        <p:spPr>
          <a:xfrm>
            <a:off x="7259476" y="4192786"/>
            <a:ext cx="3879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Bỏ tính năng gg hỏi có phải là robot hay ko của google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33FF72-E7DA-45A0-8430-8DF59E71C77C}"/>
              </a:ext>
            </a:extLst>
          </p:cNvPr>
          <p:cNvCxnSpPr>
            <a:cxnSpLocks/>
          </p:cNvCxnSpPr>
          <p:nvPr/>
        </p:nvCxnSpPr>
        <p:spPr>
          <a:xfrm flipH="1">
            <a:off x="9871970" y="2854940"/>
            <a:ext cx="319595" cy="134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63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8745-9754-4C43-9352-DAD741F1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Chỉnh nội dung hiển thị.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F3623-4A49-40F2-AAA8-3BA54694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A7BA6-AC2B-4A88-A13B-898B7274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58156"/>
            <a:ext cx="3911353" cy="46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2022-484E-4D0A-9EF9-F026F039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Chỉnh trang đi vào sau khi đăng nhập.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EE8A-2F61-4F69-8BE0-C3F6747DC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62CC2-4928-4327-BB29-75265EAE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535856" cy="1648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F46D9-7FC0-4477-B83F-A4F8C14BC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244" y="3706604"/>
            <a:ext cx="3439005" cy="23815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1EB099-2A7B-4C43-8BBD-4CEC38160685}"/>
              </a:ext>
            </a:extLst>
          </p:cNvPr>
          <p:cNvSpPr/>
          <p:nvPr/>
        </p:nvSpPr>
        <p:spPr>
          <a:xfrm>
            <a:off x="2423604" y="4483223"/>
            <a:ext cx="3266982" cy="47939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227859-A95F-4A8B-9C71-B7AF37F460BE}"/>
              </a:ext>
            </a:extLst>
          </p:cNvPr>
          <p:cNvCxnSpPr>
            <a:cxnSpLocks/>
          </p:cNvCxnSpPr>
          <p:nvPr/>
        </p:nvCxnSpPr>
        <p:spPr>
          <a:xfrm flipV="1">
            <a:off x="5690586" y="4465468"/>
            <a:ext cx="1873189" cy="33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09175E-7044-4CF5-ABA5-9F4DB4950207}"/>
              </a:ext>
            </a:extLst>
          </p:cNvPr>
          <p:cNvSpPr txBox="1"/>
          <p:nvPr/>
        </p:nvSpPr>
        <p:spPr>
          <a:xfrm>
            <a:off x="7732450" y="4225771"/>
            <a:ext cx="343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Điền link trang muốn đi vào.</a:t>
            </a:r>
          </a:p>
        </p:txBody>
      </p:sp>
    </p:spTree>
    <p:extLst>
      <p:ext uri="{BB962C8B-B14F-4D97-AF65-F5344CB8AC3E}">
        <p14:creationId xmlns:p14="http://schemas.microsoft.com/office/powerpoint/2010/main" val="306326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BCD4-D0A1-4256-9329-02CEC4F7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2774-1FA5-4284-B123-C1A68405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6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7852-215B-4E6E-ACBD-FF0986A6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7E59-9713-43F1-8040-7FF0CD4D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08D3-7822-4ED6-9DF6-3E395A6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125429"/>
            <a:ext cx="10515600" cy="948769"/>
          </a:xfrm>
        </p:spPr>
        <p:txBody>
          <a:bodyPr>
            <a:normAutofit fontScale="90000"/>
          </a:bodyPr>
          <a:lstStyle/>
          <a:p>
            <a:r>
              <a:rPr lang="en-US"/>
              <a:t>Tắt bỏ tính năng này để ko thanh toán đc khi ch</a:t>
            </a:r>
            <a:r>
              <a:rPr lang="vi-VN"/>
              <a:t>ư</a:t>
            </a:r>
            <a:r>
              <a:rPr lang="en-US"/>
              <a:t>a có tài khoản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6056-810E-4BD0-9A68-C1749155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825625"/>
            <a:ext cx="11043082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05788-8CBC-40F5-8BC9-18F7D801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25377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65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8F20-050E-44AE-9780-21C4F834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5A57-A76D-4241-A8B9-19489836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4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1BA0-43C9-4F6A-9CC2-CC927985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62D7-D0A3-40F1-B609-FE72C3C6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9480-CF5B-4CCC-B23D-12D1BE3F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D461-29D3-44E5-8BCA-2BE35523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5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976F-C9E2-4FF6-BA80-8885C9F2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48E9-E5F2-4468-B9A2-F6CFD700A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56D1-0F44-4CBA-8F9A-9BFAE751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89918"/>
            <a:ext cx="10515600" cy="1325563"/>
          </a:xfrm>
        </p:spPr>
        <p:txBody>
          <a:bodyPr/>
          <a:lstStyle/>
          <a:p>
            <a:r>
              <a:rPr lang="en-US"/>
              <a:t>Chọn dòng số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4F6A-C1A2-4003-BC38-3B171B22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40CDC-805A-431C-A016-C9EFB3CA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20" y="1791186"/>
            <a:ext cx="764964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7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BE81-0DE3-4085-AEAD-C0886518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097"/>
          </a:xfrm>
        </p:spPr>
        <p:txBody>
          <a:bodyPr/>
          <a:lstStyle/>
          <a:p>
            <a:r>
              <a:rPr lang="en-US"/>
              <a:t>Chức năng đăng nhập tài khoản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18F7-6073-4DF4-B33B-93722430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53" y="1154097"/>
            <a:ext cx="4669656" cy="843377"/>
          </a:xfrm>
        </p:spPr>
        <p:txBody>
          <a:bodyPr/>
          <a:lstStyle/>
          <a:p>
            <a:r>
              <a:rPr lang="en-US"/>
              <a:t>Cài thêm Plugin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87FC6-E03A-4A26-8723-590D8910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157" y="1154097"/>
            <a:ext cx="5715798" cy="217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35E62-BCA1-4000-B72A-C8633983E6F4}"/>
              </a:ext>
            </a:extLst>
          </p:cNvPr>
          <p:cNvSpPr txBox="1"/>
          <p:nvPr/>
        </p:nvSpPr>
        <p:spPr>
          <a:xfrm>
            <a:off x="6001305" y="3666478"/>
            <a:ext cx="571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Plugin tạo trang đăng ký và đăng nhập.</a:t>
            </a:r>
          </a:p>
        </p:txBody>
      </p:sp>
    </p:spTree>
    <p:extLst>
      <p:ext uri="{BB962C8B-B14F-4D97-AF65-F5344CB8AC3E}">
        <p14:creationId xmlns:p14="http://schemas.microsoft.com/office/powerpoint/2010/main" val="91317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2F98-8B57-464B-A1B3-52B530DD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735706"/>
          </a:xfrm>
        </p:spPr>
        <p:txBody>
          <a:bodyPr/>
          <a:lstStyle/>
          <a:p>
            <a:r>
              <a:rPr lang="en-US"/>
              <a:t>Tạo ra một Menu mới: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C5FC58-7B10-4903-9B99-94DACCB35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375" y="735706"/>
            <a:ext cx="442974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7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E470-BA5A-411A-AD54-1627F89E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429306"/>
          </a:xfrm>
        </p:spPr>
        <p:txBody>
          <a:bodyPr/>
          <a:lstStyle/>
          <a:p>
            <a:r>
              <a:rPr lang="en-US"/>
              <a:t>Tạo ra liên kết tự tạo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05F1-54C0-4002-8D09-906B7EFF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B7D72-24D0-4E82-80DB-3520173D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2899299" cy="22581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C09F3A-26FD-4103-B956-9F1B4EEFE72A}"/>
              </a:ext>
            </a:extLst>
          </p:cNvPr>
          <p:cNvSpPr/>
          <p:nvPr/>
        </p:nvSpPr>
        <p:spPr>
          <a:xfrm>
            <a:off x="2716567" y="2494626"/>
            <a:ext cx="949912" cy="43500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831F1F-50F7-45EA-837A-2B6EE8C96F98}"/>
              </a:ext>
            </a:extLst>
          </p:cNvPr>
          <p:cNvCxnSpPr>
            <a:cxnSpLocks/>
          </p:cNvCxnSpPr>
          <p:nvPr/>
        </p:nvCxnSpPr>
        <p:spPr>
          <a:xfrm flipV="1">
            <a:off x="3737498" y="2565647"/>
            <a:ext cx="843380" cy="15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420B23-89F2-455E-B852-8D0D405714D6}"/>
              </a:ext>
            </a:extLst>
          </p:cNvPr>
          <p:cNvSpPr txBox="1"/>
          <p:nvPr/>
        </p:nvSpPr>
        <p:spPr>
          <a:xfrm>
            <a:off x="4722920" y="2290439"/>
            <a:ext cx="559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Liên kết đến trang đăng nhập.</a:t>
            </a:r>
          </a:p>
        </p:txBody>
      </p:sp>
    </p:spTree>
    <p:extLst>
      <p:ext uri="{BB962C8B-B14F-4D97-AF65-F5344CB8AC3E}">
        <p14:creationId xmlns:p14="http://schemas.microsoft.com/office/powerpoint/2010/main" val="304659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4B05-1118-4F7F-A850-5C90344A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62834"/>
            <a:ext cx="10515600" cy="535958"/>
          </a:xfrm>
        </p:spPr>
        <p:txBody>
          <a:bodyPr>
            <a:normAutofit fontScale="90000"/>
          </a:bodyPr>
          <a:lstStyle/>
          <a:p>
            <a:r>
              <a:rPr lang="en-US"/>
              <a:t>Nhấn l</a:t>
            </a:r>
            <a:r>
              <a:rPr lang="vi-VN"/>
              <a:t>ư</a:t>
            </a:r>
            <a:r>
              <a:rPr lang="en-US"/>
              <a:t>u lại.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F6CE9-56C3-4141-91C6-BBC66BD00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815" y="941033"/>
            <a:ext cx="5216185" cy="56683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9BCAEF-FDCE-49F8-B477-0D6AF0866D50}"/>
              </a:ext>
            </a:extLst>
          </p:cNvPr>
          <p:cNvSpPr/>
          <p:nvPr/>
        </p:nvSpPr>
        <p:spPr>
          <a:xfrm>
            <a:off x="5726097" y="6176963"/>
            <a:ext cx="1171853" cy="47241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3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902E-602B-42F1-A6B7-8306263A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Plugin UserMenu: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C346-CAAF-44F5-8301-83AB3A16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34232-162C-42EC-B366-49934D496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8603"/>
            <a:ext cx="6011114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0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41800B-B7A6-4A95-95EA-640110A4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72" y="2364703"/>
            <a:ext cx="3781953" cy="3229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0C51C-EDCC-418E-A96B-E4B72DFB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649" y="4250851"/>
            <a:ext cx="1543265" cy="6096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A970ED-020A-4734-A852-0AC36B1CC884}"/>
              </a:ext>
            </a:extLst>
          </p:cNvPr>
          <p:cNvSpPr/>
          <p:nvPr/>
        </p:nvSpPr>
        <p:spPr>
          <a:xfrm>
            <a:off x="9460557" y="4492103"/>
            <a:ext cx="1068311" cy="35510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4F6408-66C1-4C13-9CFD-1A2B6DAC26E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92919" y="4492103"/>
            <a:ext cx="4313730" cy="6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AA61D6-82DE-4286-958B-368DFAD68D41}"/>
              </a:ext>
            </a:extLst>
          </p:cNvPr>
          <p:cNvSpPr txBox="1"/>
          <p:nvPr/>
        </p:nvSpPr>
        <p:spPr>
          <a:xfrm>
            <a:off x="970625" y="1491448"/>
            <a:ext cx="1092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Áp dụng cho những người chưa đăng nhập có thể xem đ</a:t>
            </a:r>
            <a:r>
              <a:rPr lang="vi-VN"/>
              <a:t>ư</a:t>
            </a:r>
            <a:r>
              <a:rPr lang="en-US"/>
              <a:t>ợc link này. </a:t>
            </a:r>
          </a:p>
        </p:txBody>
      </p:sp>
    </p:spTree>
    <p:extLst>
      <p:ext uri="{BB962C8B-B14F-4D97-AF65-F5344CB8AC3E}">
        <p14:creationId xmlns:p14="http://schemas.microsoft.com/office/powerpoint/2010/main" val="93048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226</Words>
  <Application>Microsoft Office PowerPoint</Application>
  <PresentationFormat>Widescreen</PresentationFormat>
  <Paragraphs>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Tắt bỏ tính năng này để ko thanh toán đc khi chưa có tài khoản</vt:lpstr>
      <vt:lpstr>Chọn dòng số 2.</vt:lpstr>
      <vt:lpstr>Chức năng đăng nhập tài khoản</vt:lpstr>
      <vt:lpstr>Tạo ra một Menu mới:</vt:lpstr>
      <vt:lpstr>Tạo ra liên kết tự tạo</vt:lpstr>
      <vt:lpstr>Nhấn lưu lại.</vt:lpstr>
      <vt:lpstr>CÀI Plugin UserMenu:</vt:lpstr>
      <vt:lpstr>PowerPoint Presentation</vt:lpstr>
      <vt:lpstr>Hiển thị tên người dùng( User) đang đăng nhập WebSite </vt:lpstr>
      <vt:lpstr>Menu tài khoản cho phép User chỉnh sửa tài khoản của mình </vt:lpstr>
      <vt:lpstr>Tạo ra nút Log-out</vt:lpstr>
      <vt:lpstr>PowerPoint Presentation</vt:lpstr>
      <vt:lpstr>Tạo trang đăng nhập</vt:lpstr>
      <vt:lpstr>PowerPoint Presentation</vt:lpstr>
      <vt:lpstr>Chỉnh nội dung hiển thị.</vt:lpstr>
      <vt:lpstr>Chỉnh trang đi vào sau khi đăng nhập.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23</cp:revision>
  <dcterms:created xsi:type="dcterms:W3CDTF">2024-10-03T04:28:45Z</dcterms:created>
  <dcterms:modified xsi:type="dcterms:W3CDTF">2024-10-03T09:34:07Z</dcterms:modified>
</cp:coreProperties>
</file>