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E3C0-B90E-4C91-B87F-99DE0D28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5E6FD-0882-40A4-92F9-C94DBFB40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7A95-B1BA-46CA-A958-A79065CF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E567-F9E5-49F1-9CE4-253A3D3FC996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F1C14-C1E2-43BC-9FA2-D8F53B9B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E8D4E-C3C4-4F9D-94F8-76897CF0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3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9FF0-FC96-44C5-87E4-7AD26C98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EA7F7-E826-4204-8748-7F18C3CDA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E8150-D3B3-4855-9F5F-C8181592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E567-F9E5-49F1-9CE4-253A3D3FC996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320B-AC57-4897-BFA2-8BE2F8AF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5E68-2F96-4943-A967-0050E03E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30C06-0976-4BB9-857A-7E7BA14FE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5E9EA-D22A-4DA1-A535-6E7765D4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F4E9-1CA4-4510-AB71-12AD0DF9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E567-F9E5-49F1-9CE4-253A3D3FC996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59260-7998-42A0-97B0-6CA2C829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14683-3073-4620-A7E8-FCFE5191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1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0465-1DE7-4CA1-9FB0-961187CF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1DED-1838-4A13-A8A3-74E2FC9B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B714A-FE48-40FF-98D1-0EBC17C3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E567-F9E5-49F1-9CE4-253A3D3FC996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977C-B505-41E5-9BAA-25E20368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521B-992A-4470-A9E4-48F3F897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3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2E86-8571-4AEF-B26B-09649432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EDD13-80C3-42B7-83BB-0977625A6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11D9-CCC3-4680-917A-6F285995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E567-F9E5-49F1-9CE4-253A3D3FC996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2A2FC-3EE3-4F3A-8669-20FFD5E8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84E90-1D36-4D7E-B92D-25EF9297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6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85A3-56D2-469F-A454-BF502973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EBEE-30CA-4ECB-AC6A-AA579B5AC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9D71A-95A2-4413-856B-D811099D9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BC5F0-12DF-4B55-8C9F-37C58903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E567-F9E5-49F1-9CE4-253A3D3FC996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C3102-F240-4E4E-97BD-F280E31F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9C5E-A0D3-4E5E-B0AE-D0EF2F5C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6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02E3-3951-4EA0-8A72-9D46B0EA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F33F6-2FA4-4D5B-865B-E41E52F5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EAF6A-9D4B-457A-8807-C46BF900B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140D2-50FE-43AD-BD01-4EB0C33E8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75CC2-3B5B-4733-A258-40AD373E6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1EECC-269D-4DDE-8E4D-83AE978D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E567-F9E5-49F1-9CE4-253A3D3FC996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8091F-6BA0-439B-AC39-B092AB9B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E88FA-D200-45FD-AB88-D795E106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0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343B-E7D3-4A51-B230-90690276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5897E-4339-446D-8A74-C64BCAB1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E567-F9E5-49F1-9CE4-253A3D3FC996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3E555-5E7E-4B73-8EBF-70E06CF0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34C14-BF50-4DF8-A31E-C1506E12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2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6BE08-8024-476E-9AF5-DB775F09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E567-F9E5-49F1-9CE4-253A3D3FC996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83330-8A81-459E-8076-2A3B7BCC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1EA8D-0322-4210-86FF-A983CE1B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1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4CC7-D861-443D-8365-DBF0F537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11CB-8D30-4479-BA93-917D9784E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ED1AF-6D31-484B-8E03-C6E4689AC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D5F26-2285-4B02-9AB4-D991ABCF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E567-F9E5-49F1-9CE4-253A3D3FC996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65A46-5598-428C-80EC-B154C75A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85E7C-7171-4B8F-A393-B00AE9E8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7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CBF3-159E-4954-99FD-7F0D7FD2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271D5-3790-4518-911B-2FCEE3898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31718-59DD-415E-9EE0-44CDF482A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BC27E-DF65-44C5-B5BE-63C3DDF2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E567-F9E5-49F1-9CE4-253A3D3FC996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A0C5D-3A7D-4CB1-85EA-4D81137A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5C452-C25A-4693-A853-DA6361BE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3F085-EBB7-4FE6-A87C-EB6565FD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7138C-B082-4F72-B00A-B8C7E3091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5D753-9C3A-4F08-9166-5CBE9E620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3E567-F9E5-49F1-9CE4-253A3D3FC996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CDB5A-1A91-41BE-AAA6-61D594B2E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AE832-0DC0-4AAC-86CD-0E468BB96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0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6117-C1BF-4A8C-8945-5007F6734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FB406-B4C7-4317-886E-58E89A8CD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5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81EC-576F-479E-88A1-847C6CD1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8B944-06AF-4DC6-81EE-3F3D15C29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21CE-BCE9-4466-A055-C8E95065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CF1F0-CF74-46B7-8F4D-BE658B3C0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4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CCDA-A5BE-452B-AE9A-88FAB792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B8FC-8611-4C15-A96C-04937578D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5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800E01-6662-40C5-83BE-8CFE4BE19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578" y="3200368"/>
            <a:ext cx="1390844" cy="457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0A2EEB-0A91-4033-8879-C29A39A2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99" y="1"/>
            <a:ext cx="11353800" cy="1065320"/>
          </a:xfrm>
        </p:spPr>
        <p:txBody>
          <a:bodyPr/>
          <a:lstStyle/>
          <a:p>
            <a:r>
              <a:rPr lang="en-US"/>
              <a:t>Plugin là chức năng của trang web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A743E-9D99-4828-97E7-6DC2043FF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7" y="1154932"/>
            <a:ext cx="8531441" cy="474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9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1680-6C9D-4D9A-89B9-18D49E1D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" y="257452"/>
            <a:ext cx="11265023" cy="1064180"/>
          </a:xfrm>
        </p:spPr>
        <p:txBody>
          <a:bodyPr>
            <a:normAutofit fontScale="90000"/>
          </a:bodyPr>
          <a:lstStyle/>
          <a:p>
            <a:r>
              <a:rPr lang="en-US"/>
              <a:t>Chỉnh sửa phần đọc, Hiển thị trang đầu tiên khi khởi chạy là trang chủ.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E0157-AE0E-408C-8226-59A2B9654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62" y="2097335"/>
            <a:ext cx="4277322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4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0F13-FF24-4195-914D-A8633369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845253"/>
          </a:xfrm>
        </p:spPr>
        <p:txBody>
          <a:bodyPr/>
          <a:lstStyle/>
          <a:p>
            <a:r>
              <a:rPr lang="en-US"/>
              <a:t>Hiển thị trang đầu khi truy cập vào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A49A-0E18-4B48-BDF3-28C1069D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3F063-B08D-46D3-A2AE-B96C27510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0" y="1825625"/>
            <a:ext cx="9440592" cy="47556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A899E-7E17-4EBA-A9E3-BE9FA15EECCB}"/>
              </a:ext>
            </a:extLst>
          </p:cNvPr>
          <p:cNvSpPr txBox="1"/>
          <p:nvPr/>
        </p:nvSpPr>
        <p:spPr>
          <a:xfrm>
            <a:off x="159798" y="1065320"/>
            <a:ext cx="1180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đặt trang nào xuất hiện khi truy cập vào tên miền.</a:t>
            </a:r>
          </a:p>
        </p:txBody>
      </p:sp>
    </p:spTree>
    <p:extLst>
      <p:ext uri="{BB962C8B-B14F-4D97-AF65-F5344CB8AC3E}">
        <p14:creationId xmlns:p14="http://schemas.microsoft.com/office/powerpoint/2010/main" val="133228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2C30-6222-46A0-B73B-94C504E35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26" y="1681168"/>
            <a:ext cx="10515600" cy="704948"/>
          </a:xfrm>
        </p:spPr>
        <p:txBody>
          <a:bodyPr/>
          <a:lstStyle/>
          <a:p>
            <a:r>
              <a:rPr lang="en-US"/>
              <a:t>Thay đổi kích th</a:t>
            </a:r>
            <a:r>
              <a:rPr lang="vi-VN"/>
              <a:t>ư</a:t>
            </a:r>
            <a:r>
              <a:rPr lang="en-US"/>
              <a:t>ớc chữ của Main menu.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F8C7F-909F-4274-8A00-B5A77D93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26" y="796446"/>
            <a:ext cx="5630061" cy="704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139FB6-091C-47F8-AB40-4F382FF25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78" y="2263277"/>
            <a:ext cx="10078857" cy="44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9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B31F-B7C2-4C74-9545-2219D12D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05778"/>
          </a:xfrm>
        </p:spPr>
        <p:txBody>
          <a:bodyPr/>
          <a:lstStyle/>
          <a:p>
            <a:r>
              <a:rPr lang="en-US"/>
              <a:t>Chỉnh sửa độ rộng của trang.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5D52-2B8D-4FF0-B639-C25F15B25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BFFF5-D705-4AD6-A756-927378201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02" y="1548264"/>
            <a:ext cx="10078857" cy="4906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4C056E-ACC3-4882-84B6-26F5BF47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194" y="528615"/>
            <a:ext cx="1200318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3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008C-A248-4EB8-BD92-4964A104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EB0C-766B-474F-92EF-150D3C523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3D9FC-B5B8-4E00-98D8-3BD37F191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4" y="1567270"/>
            <a:ext cx="11055495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5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61C8-0EAB-44FD-A26B-9D5EAB33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4E50-91AE-4EC4-807E-FB723A24C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7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99F4-A34A-428D-86CC-605C3437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EC30-DBDF-4E30-80D4-1F1153A2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4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64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Plugin là chức năng của trang web </vt:lpstr>
      <vt:lpstr>Chỉnh sửa phần đọc, Hiển thị trang đầu tiên khi khởi chạy là trang chủ.</vt:lpstr>
      <vt:lpstr>Hiển thị trang đầu khi truy cập vào web</vt:lpstr>
      <vt:lpstr>PowerPoint Presentation</vt:lpstr>
      <vt:lpstr>Chỉnh sửa độ rộng của trang.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9</cp:revision>
  <dcterms:created xsi:type="dcterms:W3CDTF">2024-09-13T07:59:15Z</dcterms:created>
  <dcterms:modified xsi:type="dcterms:W3CDTF">2024-09-13T10:25:15Z</dcterms:modified>
</cp:coreProperties>
</file>