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9B44-85BE-4CB8-B0D5-4F3E0A9BF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4EBC8-EECE-41C8-A8DE-2B5AB65D6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8D8F-B8E6-4653-9C60-DA9B66DD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5638-F0D8-477F-A292-3EA6A378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F8E2C-5844-4B2E-8A1E-7986992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2468-B215-4D09-B5B1-EA1A63B0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891D7-D90D-419A-99C7-3B16CB77B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B052-62B0-4F94-BE57-EFC2B0B1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1C72-A068-433C-837D-353AFD03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7A0E-DECF-4DC5-A9FA-9BDCF204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5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8F914-9DCE-47B7-ACF2-4E56DA06B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0749C-3821-4191-B47F-1F55AF35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8B73-CF3F-4706-8199-7DA5BD8C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2997-18D6-49DC-A300-23958E50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08D5-DF9B-456C-9DFF-BBB55C16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6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1C80-9176-49AC-B39C-24E69625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AF84-339D-46AB-9598-18DBEC730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C564-33D0-4699-AAB4-29ABB12B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EAE3-5066-4161-8B4A-4FBC5708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2C09-C11D-48A4-9F2A-C60096DE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9127-95A7-483B-B27D-C1D0D64B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88EE1-09AB-411F-A08B-E991A2B97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76559-CBA3-458D-9BBB-50D8B070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6024E-192E-403A-8DC8-CE7A2078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C25B-E4C4-4B25-BB2B-EB702A46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5E2-4716-4D37-8C8A-5F40632A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25D8-55DB-4C81-B65A-5E6C41FC1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B1A9-D189-4A53-A144-F1504F45F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D21E5-9C5A-4303-B517-79EAE488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0E90A-C839-4309-9A69-83FEE335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93289-37EA-4F1D-BB4F-8910F2D3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3C14-1D34-4656-83BF-FEDA3F26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152AC-146D-4D47-A3A8-DF6CF46B8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D4805-D59D-46A9-878B-D3FEC840D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94075-103E-4729-B90B-6BFF70C69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823B9-A039-471C-93C1-BDF149258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53F70-4AC4-47C2-8291-A919E7DE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DD57B-1096-49BF-83DC-145E66DF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E035E-1C97-4E98-89DB-50FAF83D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7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0C5C-73E6-4E68-B0AD-943E7BD5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41DBF-6483-4CAE-BB85-C0CCF644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74F25-BB83-4D16-BDBF-86BE7B4F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5726B-590D-473A-A87B-139660AE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3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083B7-907D-4AFA-9794-04FE2DD3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F9736-A6D6-49CA-9B0C-3E7C0124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67618-2983-4E40-8465-8A45B40F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85B3-3AC8-4E69-932C-ACDE2987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8BFB-B4A7-4ABF-8853-F9C2E0DA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0475-AB6B-447D-8EE8-4A09471F0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EA9F0-703E-4A6C-8369-2F95AC1A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C0AC1-2765-4DDF-A49A-26D2E8F1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53E9-3AC3-4E1E-8954-21D2A2A1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21F9-FCCB-4D53-A65E-3D2AEDD5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6F171-6041-4BD9-B4BF-A3E520C31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0CED8-CB60-453B-9627-2C532BEB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4CADA-FBD7-4DFE-A3F6-4EFC43CF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14DF-A98E-413E-A1BB-24134C1F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248C4-BE44-44F7-B1CB-8796D05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31E8B-EBFB-4CBB-B279-55B663EB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C1855-B197-42D3-9C05-79CF168F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FDA1-88C4-474C-80F0-92F65CDE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B616-911D-4460-8A5F-021C15E504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D8CF-B74F-487C-86DC-BDC56F792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40B5-DAC9-4920-82C0-D7E7F5910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D3E2-C998-46F2-A265-5C9C88DCE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023"/>
            <a:ext cx="9144000" cy="875113"/>
          </a:xfrm>
        </p:spPr>
        <p:txBody>
          <a:bodyPr>
            <a:normAutofit fontScale="90000"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DCF6F-B2F0-4477-B7E6-EB376B76A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171" y="2831900"/>
            <a:ext cx="6483658" cy="597100"/>
          </a:xfrm>
        </p:spPr>
        <p:txBody>
          <a:bodyPr/>
          <a:lstStyle/>
          <a:p>
            <a:r>
              <a:rPr lang="en-US"/>
              <a:t>https://www.youtube.com/watch?v=X6Zy08fh2Ic</a:t>
            </a:r>
          </a:p>
        </p:txBody>
      </p:sp>
    </p:spTree>
    <p:extLst>
      <p:ext uri="{BB962C8B-B14F-4D97-AF65-F5344CB8AC3E}">
        <p14:creationId xmlns:p14="http://schemas.microsoft.com/office/powerpoint/2010/main" val="246576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1BDB-EECB-4C8B-B207-F02C3FBC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B88EC-0358-4F6E-8B77-DD4C9CCA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1" y="1870013"/>
            <a:ext cx="9583487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A678-F042-4B39-8F57-F65CD962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191613"/>
            <a:ext cx="9974589" cy="926974"/>
          </a:xfrm>
        </p:spPr>
        <p:txBody>
          <a:bodyPr/>
          <a:lstStyle/>
          <a:p>
            <a:r>
              <a:rPr lang="en-US"/>
              <a:t>Nhấn vào để cài đặt cho thông báo: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55A61-51D9-4B5B-BDED-15EDD2A49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1" y="1274750"/>
            <a:ext cx="10795247" cy="51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BA33C-D60A-4324-A742-20079BBB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0" y="310717"/>
            <a:ext cx="5382376" cy="60867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4E3DB-95E9-4F7A-B7AE-FC808D13CD84}"/>
              </a:ext>
            </a:extLst>
          </p:cNvPr>
          <p:cNvCxnSpPr>
            <a:cxnSpLocks/>
          </p:cNvCxnSpPr>
          <p:nvPr/>
        </p:nvCxnSpPr>
        <p:spPr>
          <a:xfrm flipV="1">
            <a:off x="4074850" y="639192"/>
            <a:ext cx="2021150" cy="102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27E2EC-0FF1-475D-9D90-65537FC0C307}"/>
              </a:ext>
            </a:extLst>
          </p:cNvPr>
          <p:cNvSpPr txBox="1"/>
          <p:nvPr/>
        </p:nvSpPr>
        <p:spPr>
          <a:xfrm>
            <a:off x="6276513" y="221942"/>
            <a:ext cx="572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Khi mua hàng trên trang Web thì mấy giây sau thông báo đ</a:t>
            </a:r>
            <a:r>
              <a:rPr lang="vi-VN"/>
              <a:t>ư</a:t>
            </a:r>
            <a:r>
              <a:rPr lang="en-US"/>
              <a:t>ợc hiện ra.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DB9957-5918-4E4E-B6B1-F5E673B2BD24}"/>
              </a:ext>
            </a:extLst>
          </p:cNvPr>
          <p:cNvCxnSpPr/>
          <p:nvPr/>
        </p:nvCxnSpPr>
        <p:spPr>
          <a:xfrm flipV="1">
            <a:off x="4145872" y="1509204"/>
            <a:ext cx="2130641" cy="87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442B71-BCAA-4DFD-A7A5-EDDC70572004}"/>
              </a:ext>
            </a:extLst>
          </p:cNvPr>
          <p:cNvSpPr txBox="1"/>
          <p:nvPr/>
        </p:nvSpPr>
        <p:spPr>
          <a:xfrm>
            <a:off x="6347535" y="1139872"/>
            <a:ext cx="555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Thời gian thông báo ở lại trang bao lâu trong trang Web.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566E4D-3C37-4BA5-8283-F6DC97CABAAE}"/>
              </a:ext>
            </a:extLst>
          </p:cNvPr>
          <p:cNvCxnSpPr/>
          <p:nvPr/>
        </p:nvCxnSpPr>
        <p:spPr>
          <a:xfrm>
            <a:off x="5308847" y="3080551"/>
            <a:ext cx="126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054682-7F3D-4475-A9C7-A626845A5735}"/>
              </a:ext>
            </a:extLst>
          </p:cNvPr>
          <p:cNvSpPr txBox="1"/>
          <p:nvPr/>
        </p:nvSpPr>
        <p:spPr>
          <a:xfrm>
            <a:off x="6853561" y="2521258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Thời gian khách hàng mua.</a:t>
            </a:r>
          </a:p>
        </p:txBody>
      </p:sp>
    </p:spTree>
    <p:extLst>
      <p:ext uri="{BB962C8B-B14F-4D97-AF65-F5344CB8AC3E}">
        <p14:creationId xmlns:p14="http://schemas.microsoft.com/office/powerpoint/2010/main" val="29949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A077-B731-4627-A8AC-ED43C906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EB8F-31DF-40D2-B1FA-97479F7B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4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6458-EE57-4AEF-A510-09D77C98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5710-8CF0-4C5F-9A7E-D7EF9188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6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4625-F415-4D65-B799-730357DC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37D-8A66-4BBE-A2CB-8CC18DD3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F9A7-7E77-4831-9187-00D07050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AC20-9543-408C-B6A4-A7656561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6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Link hướng dẫn:</vt:lpstr>
      <vt:lpstr>PowerPoint Presentation</vt:lpstr>
      <vt:lpstr>Nhấn vào để cài đặt cho thông báo: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7</cp:revision>
  <dcterms:created xsi:type="dcterms:W3CDTF">2024-10-10T09:30:53Z</dcterms:created>
  <dcterms:modified xsi:type="dcterms:W3CDTF">2024-10-10T10:29:10Z</dcterms:modified>
</cp:coreProperties>
</file>