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6" r:id="rId10"/>
    <p:sldId id="273" r:id="rId11"/>
    <p:sldId id="269" r:id="rId12"/>
    <p:sldId id="270" r:id="rId13"/>
    <p:sldId id="258" r:id="rId14"/>
    <p:sldId id="274" r:id="rId15"/>
    <p:sldId id="275" r:id="rId16"/>
    <p:sldId id="259" r:id="rId17"/>
    <p:sldId id="260" r:id="rId18"/>
    <p:sldId id="261" r:id="rId19"/>
    <p:sldId id="262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64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812"/>
            <a:ext cx="9144000" cy="990522"/>
          </a:xfrm>
        </p:spPr>
        <p:txBody>
          <a:bodyPr/>
          <a:lstStyle/>
          <a:p>
            <a:r>
              <a:rPr lang="en-US"/>
              <a:t>Trang liên hệ trong WebSite.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FA6C-8452-48A7-B1CF-3840AC47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006" y="2248269"/>
            <a:ext cx="6492536" cy="472812"/>
          </a:xfrm>
        </p:spPr>
        <p:txBody>
          <a:bodyPr/>
          <a:lstStyle/>
          <a:p>
            <a:r>
              <a:rPr lang="en-US"/>
              <a:t>https://www.youtube.com/watch?v=8FwYFcEjd4A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7E153-E5C8-4C9C-9BBD-EE077F20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7" y="296893"/>
            <a:ext cx="4534533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B95-BB55-4CA0-BC70-DD9190139EF4}"/>
              </a:ext>
            </a:extLst>
          </p:cNvPr>
          <p:cNvSpPr txBox="1"/>
          <p:nvPr/>
        </p:nvSpPr>
        <p:spPr>
          <a:xfrm>
            <a:off x="4971495" y="337351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tạo xong các ô cho khách hàng điền vào thì nhấn “ l</a:t>
            </a:r>
            <a:r>
              <a:rPr lang="vi-VN"/>
              <a:t>ư</a:t>
            </a:r>
            <a:r>
              <a:rPr lang="en-US"/>
              <a:t>u “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99C4-8142-40EE-A4D1-26C4E45910DC}"/>
              </a:ext>
            </a:extLst>
          </p:cNvPr>
          <p:cNvCxnSpPr/>
          <p:nvPr/>
        </p:nvCxnSpPr>
        <p:spPr>
          <a:xfrm flipV="1">
            <a:off x="816746" y="745724"/>
            <a:ext cx="5279254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786-A136-4308-9206-7FBD9F8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62107"/>
          </a:xfrm>
        </p:spPr>
        <p:txBody>
          <a:bodyPr/>
          <a:lstStyle/>
          <a:p>
            <a:r>
              <a:rPr lang="en-US"/>
              <a:t>Show Form liên hệ ra ngoài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C719-11EB-4849-BE74-18E148D9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228025"/>
            <a:ext cx="3296110" cy="76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F9C33-5E06-42FF-81DE-C5E7722465B0}"/>
              </a:ext>
            </a:extLst>
          </p:cNvPr>
          <p:cNvSpPr txBox="1"/>
          <p:nvPr/>
        </p:nvSpPr>
        <p:spPr>
          <a:xfrm>
            <a:off x="4110361" y="843379"/>
            <a:ext cx="72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Đoạn Code để nhúng Form liên hệ này vào bất kỳ chỗ nào trên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FE1A6-F038-4E45-A774-43B5E3FEAF8B}"/>
              </a:ext>
            </a:extLst>
          </p:cNvPr>
          <p:cNvCxnSpPr>
            <a:cxnSpLocks/>
          </p:cNvCxnSpPr>
          <p:nvPr/>
        </p:nvCxnSpPr>
        <p:spPr>
          <a:xfrm flipV="1">
            <a:off x="2281561" y="1212711"/>
            <a:ext cx="1828800" cy="5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BB3A-3094-4474-ADD1-D278946E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3" y="3597807"/>
            <a:ext cx="9947956" cy="2734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6E40-00C5-41AC-97C5-34579847565D}"/>
              </a:ext>
            </a:extLst>
          </p:cNvPr>
          <p:cNvSpPr txBox="1"/>
          <p:nvPr/>
        </p:nvSpPr>
        <p:spPr>
          <a:xfrm>
            <a:off x="293195" y="3083980"/>
            <a:ext cx="49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đoạn code vào trang liên hệ rồi nhấn Đăng.</a:t>
            </a:r>
          </a:p>
        </p:txBody>
      </p:sp>
    </p:spTree>
    <p:extLst>
      <p:ext uri="{BB962C8B-B14F-4D97-AF65-F5344CB8AC3E}">
        <p14:creationId xmlns:p14="http://schemas.microsoft.com/office/powerpoint/2010/main" val="33644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A0D4-9D0A-4160-86F6-B8C6D3C9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" y="691550"/>
            <a:ext cx="9094834" cy="400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49137-97E0-404B-9F3F-B985AAEAE4CA}"/>
              </a:ext>
            </a:extLst>
          </p:cNvPr>
          <p:cNvSpPr txBox="1"/>
          <p:nvPr/>
        </p:nvSpPr>
        <p:spPr>
          <a:xfrm>
            <a:off x="448661" y="5379868"/>
            <a:ext cx="51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Mới chỉ tạo ra đ</a:t>
            </a:r>
            <a:r>
              <a:rPr lang="vi-VN"/>
              <a:t>ư</a:t>
            </a:r>
            <a:r>
              <a:rPr lang="en-US"/>
              <a:t>ợc các ô trống, ch</a:t>
            </a:r>
            <a:r>
              <a:rPr lang="vi-VN"/>
              <a:t>ư</a:t>
            </a:r>
            <a:r>
              <a:rPr lang="en-US"/>
              <a:t>a có tiêu đề.</a:t>
            </a:r>
          </a:p>
        </p:txBody>
      </p:sp>
    </p:spTree>
    <p:extLst>
      <p:ext uri="{BB962C8B-B14F-4D97-AF65-F5344CB8AC3E}">
        <p14:creationId xmlns:p14="http://schemas.microsoft.com/office/powerpoint/2010/main" val="37558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3EA2E-A495-431B-A01B-CCB6568E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3" y="813890"/>
            <a:ext cx="3829584" cy="2495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3915-FACE-4FDA-AF0E-2C7FB48254EC}"/>
              </a:ext>
            </a:extLst>
          </p:cNvPr>
          <p:cNvSpPr txBox="1"/>
          <p:nvPr/>
        </p:nvSpPr>
        <p:spPr>
          <a:xfrm>
            <a:off x="346230" y="150920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B25-127E-48C3-815F-2C947C7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313" cy="762339"/>
          </a:xfrm>
        </p:spPr>
        <p:txBody>
          <a:bodyPr/>
          <a:lstStyle/>
          <a:p>
            <a:r>
              <a:rPr lang="en-US"/>
              <a:t>Điền tiêu đề lên trên ô.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A57BB-2661-44BC-ABBB-A50B9069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5" y="1072521"/>
            <a:ext cx="2667372" cy="10907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54B16-8EF1-483B-BFB2-12A4FB95D173}"/>
              </a:ext>
            </a:extLst>
          </p:cNvPr>
          <p:cNvCxnSpPr>
            <a:cxnSpLocks/>
          </p:cNvCxnSpPr>
          <p:nvPr/>
        </p:nvCxnSpPr>
        <p:spPr>
          <a:xfrm flipV="1">
            <a:off x="2689934" y="1287262"/>
            <a:ext cx="236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7BBC2-59DB-46FE-9C99-EBB15A5C2B79}"/>
              </a:ext>
            </a:extLst>
          </p:cNvPr>
          <p:cNvSpPr txBox="1"/>
          <p:nvPr/>
        </p:nvSpPr>
        <p:spPr>
          <a:xfrm>
            <a:off x="5051394" y="9534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3D83F-3D75-4B2F-8B9B-EE468FA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7" y="3429000"/>
            <a:ext cx="2133898" cy="14194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9542A-2135-4E35-8450-A5D5967CC73A}"/>
              </a:ext>
            </a:extLst>
          </p:cNvPr>
          <p:cNvCxnSpPr>
            <a:cxnSpLocks/>
          </p:cNvCxnSpPr>
          <p:nvPr/>
        </p:nvCxnSpPr>
        <p:spPr>
          <a:xfrm>
            <a:off x="2885243" y="3764132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318D9-83B5-4753-A703-ACDB890E10C2}"/>
              </a:ext>
            </a:extLst>
          </p:cNvPr>
          <p:cNvSpPr txBox="1"/>
          <p:nvPr/>
        </p:nvSpPr>
        <p:spPr>
          <a:xfrm>
            <a:off x="4946341" y="357946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</p:spTree>
    <p:extLst>
      <p:ext uri="{BB962C8B-B14F-4D97-AF65-F5344CB8AC3E}">
        <p14:creationId xmlns:p14="http://schemas.microsoft.com/office/powerpoint/2010/main" val="25776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2D57B-E35A-45D9-9E60-D7CB3BAB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" y="504838"/>
            <a:ext cx="3583359" cy="1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D57E4-94D7-4AC3-9188-9130AD588071}"/>
              </a:ext>
            </a:extLst>
          </p:cNvPr>
          <p:cNvSpPr txBox="1"/>
          <p:nvPr/>
        </p:nvSpPr>
        <p:spPr>
          <a:xfrm>
            <a:off x="4705165" y="736847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1890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064"/>
            <a:ext cx="12192000" cy="923278"/>
          </a:xfrm>
        </p:spPr>
        <p:txBody>
          <a:bodyPr>
            <a:normAutofit fontScale="90000"/>
          </a:bodyPr>
          <a:lstStyle/>
          <a:p>
            <a:r>
              <a:rPr lang="en-US"/>
              <a:t>Cài Plugin để khi khách hàng gửi liên hệ sẽ gửi thông báo về Mail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3E1D-FF81-428C-A103-6F7CFB7E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23" y="1571366"/>
            <a:ext cx="1107912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3B90-B548-4B57-86A8-8D121AC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339266"/>
            <a:ext cx="8837674" cy="443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DF2A1-0472-4E88-BF06-205998A6121B}"/>
              </a:ext>
            </a:extLst>
          </p:cNvPr>
          <p:cNvSpPr txBox="1"/>
          <p:nvPr/>
        </p:nvSpPr>
        <p:spPr>
          <a:xfrm>
            <a:off x="0" y="7989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3ADA7-CA14-4F22-B138-1F58F5B0C6D9}"/>
              </a:ext>
            </a:extLst>
          </p:cNvPr>
          <p:cNvSpPr txBox="1"/>
          <p:nvPr/>
        </p:nvSpPr>
        <p:spPr>
          <a:xfrm>
            <a:off x="28828" y="541538"/>
            <a:ext cx="91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nhận đ</a:t>
            </a:r>
            <a:r>
              <a:rPr lang="vi-VN"/>
              <a:t>ư</a:t>
            </a:r>
            <a:r>
              <a:rPr lang="en-US"/>
              <a:t>ợc 1 Email thông tin thì bắt buộc phải có 1 Email khác gửi thông tin đó cho chúng 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214C-2C04-468F-B186-A905550F28A1}"/>
              </a:ext>
            </a:extLst>
          </p:cNvPr>
          <p:cNvSpPr txBox="1"/>
          <p:nvPr/>
        </p:nvSpPr>
        <p:spPr>
          <a:xfrm>
            <a:off x="106532" y="1071070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chuẩn bị 2 Email: 1 Email để gửi và 1 Email để nhận.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FC6C-106A-4A77-A2E8-21CC36125083}"/>
              </a:ext>
            </a:extLst>
          </p:cNvPr>
          <p:cNvCxnSpPr>
            <a:cxnSpLocks/>
          </p:cNvCxnSpPr>
          <p:nvPr/>
        </p:nvCxnSpPr>
        <p:spPr>
          <a:xfrm flipV="1">
            <a:off x="4527612" y="1906480"/>
            <a:ext cx="2565646" cy="96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AC5F7-6543-42A8-90EA-F404B04E4B97}"/>
              </a:ext>
            </a:extLst>
          </p:cNvPr>
          <p:cNvSpPr txBox="1"/>
          <p:nvPr/>
        </p:nvSpPr>
        <p:spPr>
          <a:xfrm>
            <a:off x="7190914" y="1625068"/>
            <a:ext cx="473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Mail để nhận thông tin mà Form này gửi tới.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D062D-0B4D-4D02-B2F3-59A3FB64F6BD}"/>
              </a:ext>
            </a:extLst>
          </p:cNvPr>
          <p:cNvSpPr/>
          <p:nvPr/>
        </p:nvSpPr>
        <p:spPr>
          <a:xfrm>
            <a:off x="2139518" y="4296792"/>
            <a:ext cx="2565646" cy="3906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2D7C4-29C0-4C41-AE52-360A70773F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76186" y="4090828"/>
            <a:ext cx="4527612" cy="39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CA87-565A-4790-914F-33AD0497D10C}"/>
              </a:ext>
            </a:extLst>
          </p:cNvPr>
          <p:cNvSpPr txBox="1"/>
          <p:nvPr/>
        </p:nvSpPr>
        <p:spPr>
          <a:xfrm>
            <a:off x="9303798" y="3767662"/>
            <a:ext cx="26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để biết là gửi từ Website nào.</a:t>
            </a:r>
          </a:p>
        </p:txBody>
      </p: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7FD8C-9C47-4637-97FE-BC18100E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7" y="905523"/>
            <a:ext cx="5611008" cy="180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236D3-2642-408E-8D1B-F36CB67D676A}"/>
              </a:ext>
            </a:extLst>
          </p:cNvPr>
          <p:cNvSpPr txBox="1"/>
          <p:nvPr/>
        </p:nvSpPr>
        <p:spPr>
          <a:xfrm>
            <a:off x="529540" y="328474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SMTP khác</a:t>
            </a:r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A0F40-004E-4FCE-80B0-4B345379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497345"/>
            <a:ext cx="6249272" cy="56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56BE3-C69E-438A-B3C0-7DAB841D67CA}"/>
              </a:ext>
            </a:extLst>
          </p:cNvPr>
          <p:cNvSpPr/>
          <p:nvPr/>
        </p:nvSpPr>
        <p:spPr>
          <a:xfrm>
            <a:off x="1660124" y="754602"/>
            <a:ext cx="2636668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A881-C050-44BA-94AB-4681BB6ACE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96792" y="754602"/>
            <a:ext cx="3124940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DFFF4-9D32-4FFC-B234-1743178A1228}"/>
              </a:ext>
            </a:extLst>
          </p:cNvPr>
          <p:cNvSpPr txBox="1"/>
          <p:nvPr/>
        </p:nvSpPr>
        <p:spPr>
          <a:xfrm>
            <a:off x="7537143" y="49180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là   “smtp.gmail.com”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5FA53-9094-46F7-9F5C-CDE2ABE81454}"/>
              </a:ext>
            </a:extLst>
          </p:cNvPr>
          <p:cNvCxnSpPr>
            <a:cxnSpLocks/>
          </p:cNvCxnSpPr>
          <p:nvPr/>
        </p:nvCxnSpPr>
        <p:spPr>
          <a:xfrm flipV="1">
            <a:off x="4554245" y="3764132"/>
            <a:ext cx="2521258" cy="73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AD6C7-A49B-45AA-8F84-DDDC996BF62B}"/>
              </a:ext>
            </a:extLst>
          </p:cNvPr>
          <p:cNvSpPr txBox="1"/>
          <p:nvPr/>
        </p:nvSpPr>
        <p:spPr>
          <a:xfrm>
            <a:off x="7217546" y="3528873"/>
            <a:ext cx="47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dùng để gửi thông tin của Form đó đến mục Mail đi. </a:t>
            </a:r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0" y="994300"/>
            <a:ext cx="7467570" cy="503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BA9AA-7BDD-4700-8998-A934B39B5C39}"/>
              </a:ext>
            </a:extLst>
          </p:cNvPr>
          <p:cNvSpPr txBox="1"/>
          <p:nvPr/>
        </p:nvSpPr>
        <p:spPr>
          <a:xfrm>
            <a:off x="292964" y="124287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617E-6176-463A-BC4D-012F9933AC88}"/>
              </a:ext>
            </a:extLst>
          </p:cNvPr>
          <p:cNvSpPr txBox="1"/>
          <p:nvPr/>
        </p:nvSpPr>
        <p:spPr>
          <a:xfrm>
            <a:off x="3053918" y="124287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https://www.youtube.com/watch?v=aslno0wM8-U</a:t>
            </a:r>
          </a:p>
        </p:txBody>
      </p:sp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B71C-8ADF-44D7-A70D-41FD0AD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4" y="482972"/>
            <a:ext cx="4315427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0A796-9260-4E9B-A8D0-B8B015EE227A}"/>
              </a:ext>
            </a:extLst>
          </p:cNvPr>
          <p:cNvSpPr txBox="1"/>
          <p:nvPr/>
        </p:nvSpPr>
        <p:spPr>
          <a:xfrm>
            <a:off x="5246703" y="772357"/>
            <a:ext cx="65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bật tính năng bảo mật 2 lớp của Email này lên.</a:t>
            </a:r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BFD-B348-4B42-8E9F-E80888F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" y="115410"/>
            <a:ext cx="6368248" cy="681037"/>
          </a:xfrm>
        </p:spPr>
        <p:txBody>
          <a:bodyPr>
            <a:normAutofit fontScale="90000"/>
          </a:bodyPr>
          <a:lstStyle/>
          <a:p>
            <a:r>
              <a:rPr lang="en-US"/>
              <a:t>Xác thực 2 lớp trong Gmail.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9DDA5-3ED5-4BDB-947F-0C5BF56F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385" y="1422001"/>
            <a:ext cx="23815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0462-B59A-4952-9CA3-A03CFBC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4" y="1346781"/>
            <a:ext cx="960254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5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190C-ADFB-4698-ADE1-4FA6BE95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12C8-4FF9-457F-B527-497E9BB0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AD68E-7F7C-484B-A8F9-D1A5927E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5" y="590783"/>
            <a:ext cx="4439270" cy="5268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7F3C-B35F-4F5B-A49B-AF8178F42FBE}"/>
              </a:ext>
            </a:extLst>
          </p:cNvPr>
          <p:cNvSpPr txBox="1"/>
          <p:nvPr/>
        </p:nvSpPr>
        <p:spPr>
          <a:xfrm>
            <a:off x="5628444" y="2148396"/>
            <a:ext cx="5131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ớc, bước 1 điền mật khẩu, b</a:t>
            </a:r>
            <a:r>
              <a:rPr lang="vi-VN"/>
              <a:t>ư</a:t>
            </a:r>
            <a:r>
              <a:rPr lang="en-US"/>
              <a:t>ớc 2 xác minh bằng tin nhắn điện thoại.</a:t>
            </a:r>
          </a:p>
        </p:txBody>
      </p:sp>
    </p:spTree>
    <p:extLst>
      <p:ext uri="{BB962C8B-B14F-4D97-AF65-F5344CB8AC3E}">
        <p14:creationId xmlns:p14="http://schemas.microsoft.com/office/powerpoint/2010/main" val="148225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9FDB1-6493-40B8-A36E-7CBF940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532697"/>
            <a:ext cx="4475292" cy="426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40376-3C43-44AD-BC61-3F70976AA71F}"/>
              </a:ext>
            </a:extLst>
          </p:cNvPr>
          <p:cNvSpPr txBox="1"/>
          <p:nvPr/>
        </p:nvSpPr>
        <p:spPr>
          <a:xfrm>
            <a:off x="5566298" y="53269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Bắt đầu xác minh 2 b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4084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AF00-068A-40B7-A917-39AB088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4" y="0"/>
            <a:ext cx="7857499" cy="506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5116B-ACA1-4205-9E1E-D929C2671921}"/>
              </a:ext>
            </a:extLst>
          </p:cNvPr>
          <p:cNvSpPr txBox="1"/>
          <p:nvPr/>
        </p:nvSpPr>
        <p:spPr>
          <a:xfrm>
            <a:off x="470517" y="5299969"/>
            <a:ext cx="77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Quay lại trang tài khoản vào mục bảo mật.</a:t>
            </a:r>
          </a:p>
        </p:txBody>
      </p:sp>
    </p:spTree>
    <p:extLst>
      <p:ext uri="{BB962C8B-B14F-4D97-AF65-F5344CB8AC3E}">
        <p14:creationId xmlns:p14="http://schemas.microsoft.com/office/powerpoint/2010/main" val="42341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87F9-D8B1-4921-955E-54B17D95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3" y="534790"/>
            <a:ext cx="4601217" cy="261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1FF199-9B26-4619-8606-ACF7CEE94E15}"/>
              </a:ext>
            </a:extLst>
          </p:cNvPr>
          <p:cNvSpPr/>
          <p:nvPr/>
        </p:nvSpPr>
        <p:spPr>
          <a:xfrm>
            <a:off x="1899821" y="1331650"/>
            <a:ext cx="2627791" cy="3195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4E8F7-9076-42C7-99BC-1CEBB5456511}"/>
              </a:ext>
            </a:extLst>
          </p:cNvPr>
          <p:cNvCxnSpPr/>
          <p:nvPr/>
        </p:nvCxnSpPr>
        <p:spPr>
          <a:xfrm flipV="1">
            <a:off x="4572000" y="994299"/>
            <a:ext cx="1340528" cy="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CE670-7DE2-4AFE-815F-A9B2032DC988}"/>
              </a:ext>
            </a:extLst>
          </p:cNvPr>
          <p:cNvSpPr txBox="1"/>
          <p:nvPr/>
        </p:nvSpPr>
        <p:spPr>
          <a:xfrm>
            <a:off x="5992427" y="248575"/>
            <a:ext cx="5885895" cy="17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51F8B-6F1C-48FC-BA85-607D4C28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3" y="3604513"/>
            <a:ext cx="6068992" cy="22927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6EEDE-766D-4890-B194-7ADA69C052A0}"/>
              </a:ext>
            </a:extLst>
          </p:cNvPr>
          <p:cNvCxnSpPr>
            <a:cxnSpLocks/>
          </p:cNvCxnSpPr>
          <p:nvPr/>
        </p:nvCxnSpPr>
        <p:spPr>
          <a:xfrm flipV="1">
            <a:off x="5992427" y="3757198"/>
            <a:ext cx="1358284" cy="176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C1381-7945-41EB-A35F-F4FF3B964A5D}"/>
              </a:ext>
            </a:extLst>
          </p:cNvPr>
          <p:cNvSpPr txBox="1"/>
          <p:nvPr/>
        </p:nvSpPr>
        <p:spPr>
          <a:xfrm>
            <a:off x="7430610" y="3572532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mật khẩu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04275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22D6-744F-4999-B60B-E69D0011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812719"/>
            <a:ext cx="5261536" cy="52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3725-D30A-4BEF-8C0C-1203D4D239CD}"/>
              </a:ext>
            </a:extLst>
          </p:cNvPr>
          <p:cNvSpPr txBox="1"/>
          <p:nvPr/>
        </p:nvSpPr>
        <p:spPr>
          <a:xfrm>
            <a:off x="6232125" y="692458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lại mã này: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551-4231-45CC-A347-1CD50DB88128}"/>
              </a:ext>
            </a:extLst>
          </p:cNvPr>
          <p:cNvSpPr txBox="1"/>
          <p:nvPr/>
        </p:nvSpPr>
        <p:spPr>
          <a:xfrm>
            <a:off x="6232125" y="2512381"/>
            <a:ext cx="51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dùng một Email để gửi Mail.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10185-EDC7-4130-8DA7-392B65B565C7}"/>
              </a:ext>
            </a:extLst>
          </p:cNvPr>
          <p:cNvSpPr txBox="1"/>
          <p:nvPr/>
        </p:nvSpPr>
        <p:spPr>
          <a:xfrm>
            <a:off x="6365289" y="3639845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Email nhận thì có thể khác nhau.</a:t>
            </a:r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A505-900E-474D-A662-30DD328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Lấy mật khẩu SMTP để cấu hình 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A9C-F09B-4FC3-85D5-019F5B52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547890"/>
            <a:ext cx="12191999" cy="43101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AA59-98CE-4B15-8AFF-5FB4B38EA0D5}"/>
              </a:ext>
            </a:extLst>
          </p:cNvPr>
          <p:cNvSpPr txBox="1"/>
          <p:nvPr/>
        </p:nvSpPr>
        <p:spPr>
          <a:xfrm>
            <a:off x="-1" y="681037"/>
            <a:ext cx="1139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Lấy mật khẩu ứng dụng Email:         https://www.youtube.com/watch?v=Tyuxw4tgKrs</a:t>
            </a:r>
          </a:p>
        </p:txBody>
      </p:sp>
    </p:spTree>
    <p:extLst>
      <p:ext uri="{BB962C8B-B14F-4D97-AF65-F5344CB8AC3E}">
        <p14:creationId xmlns:p14="http://schemas.microsoft.com/office/powerpoint/2010/main" val="42610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1CB-523A-4FBD-AF2B-C09A943B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77FB-8AC4-48C3-88EB-205610FED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60088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9BD3-705E-44F0-915E-D1ADB8411839}"/>
              </a:ext>
            </a:extLst>
          </p:cNvPr>
          <p:cNvSpPr/>
          <p:nvPr/>
        </p:nvSpPr>
        <p:spPr>
          <a:xfrm>
            <a:off x="1748902" y="2814222"/>
            <a:ext cx="3716784" cy="13849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EDFB-FB81-4A74-A640-21FEF67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1" y="922036"/>
            <a:ext cx="2191056" cy="4372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97657-FB12-4E3F-8994-9854E1CF2DAC}"/>
              </a:ext>
            </a:extLst>
          </p:cNvPr>
          <p:cNvCxnSpPr/>
          <p:nvPr/>
        </p:nvCxnSpPr>
        <p:spPr>
          <a:xfrm>
            <a:off x="7442900" y="3258105"/>
            <a:ext cx="202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835AE-361D-488B-A4E2-D77A66D7AF67}"/>
              </a:ext>
            </a:extLst>
          </p:cNvPr>
          <p:cNvSpPr txBox="1"/>
          <p:nvPr/>
        </p:nvSpPr>
        <p:spPr>
          <a:xfrm>
            <a:off x="8797771" y="5459767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hoạt thành công thì sẽ có phần “Form liên hệ”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5AF-5043-4B6E-88C0-928F4DFD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A73A1-72C5-45A8-8C10-373B5B55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3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2660"/>
            <a:ext cx="4676580" cy="478241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62BCC-E153-4A50-9B0D-EE8E4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5" y="1469596"/>
            <a:ext cx="4153480" cy="400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CACAC-F4FE-43B3-BC14-12AE07954612}"/>
              </a:ext>
            </a:extLst>
          </p:cNvPr>
          <p:cNvSpPr txBox="1"/>
          <p:nvPr/>
        </p:nvSpPr>
        <p:spPr>
          <a:xfrm>
            <a:off x="5603291" y="1376039"/>
            <a:ext cx="212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0C0F-79A7-4ED7-B335-F18529FE58EE}"/>
              </a:ext>
            </a:extLst>
          </p:cNvPr>
          <p:cNvSpPr/>
          <p:nvPr/>
        </p:nvSpPr>
        <p:spPr>
          <a:xfrm>
            <a:off x="772357" y="2503503"/>
            <a:ext cx="727969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C26E5-23DB-4310-954B-1415E5B71D6E}"/>
              </a:ext>
            </a:extLst>
          </p:cNvPr>
          <p:cNvCxnSpPr>
            <a:cxnSpLocks/>
          </p:cNvCxnSpPr>
          <p:nvPr/>
        </p:nvCxnSpPr>
        <p:spPr>
          <a:xfrm flipV="1">
            <a:off x="1535837" y="1624614"/>
            <a:ext cx="4153480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4A704-5C82-43B4-A8FA-4B70770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040907"/>
            <a:ext cx="5663329" cy="34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AFB31-56F7-4A2E-9D35-15D7EAE4A95F}"/>
              </a:ext>
            </a:extLst>
          </p:cNvPr>
          <p:cNvSpPr txBox="1"/>
          <p:nvPr/>
        </p:nvSpPr>
        <p:spPr>
          <a:xfrm>
            <a:off x="372862" y="177553"/>
            <a:ext cx="7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Muốn đ</a:t>
            </a:r>
            <a:r>
              <a:rPr lang="vi-VN"/>
              <a:t>ư</a:t>
            </a:r>
            <a:r>
              <a:rPr lang="en-US"/>
              <a:t>a ra phần để ng</a:t>
            </a:r>
            <a:r>
              <a:rPr lang="vi-VN"/>
              <a:t>ư</a:t>
            </a:r>
            <a:r>
              <a:rPr lang="en-US"/>
              <a:t>ời dùng điền họ và tên thì họ tên là “ văn bản ngắn”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FA38-6449-4A87-9B61-67D9BCB5AADF}"/>
              </a:ext>
            </a:extLst>
          </p:cNvPr>
          <p:cNvSpPr txBox="1"/>
          <p:nvPr/>
        </p:nvSpPr>
        <p:spPr>
          <a:xfrm>
            <a:off x="372863" y="2263806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văn bản ngắn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B75DB-4714-48BC-A22A-1B628D1A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3" y="906926"/>
            <a:ext cx="4029637" cy="3417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79D5-AA6B-4D98-BFCC-36AE9782D18B}"/>
              </a:ext>
            </a:extLst>
          </p:cNvPr>
          <p:cNvCxnSpPr>
            <a:cxnSpLocks/>
          </p:cNvCxnSpPr>
          <p:nvPr/>
        </p:nvCxnSpPr>
        <p:spPr>
          <a:xfrm>
            <a:off x="5672829" y="1873033"/>
            <a:ext cx="302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246F5-4DB5-4FFB-8D3D-8D31851093B0}"/>
              </a:ext>
            </a:extLst>
          </p:cNvPr>
          <p:cNvSpPr txBox="1"/>
          <p:nvPr/>
        </p:nvSpPr>
        <p:spPr>
          <a:xfrm>
            <a:off x="6005742" y="1503701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bắt buộc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E8AC9-F293-45D9-9415-8F8A74154E38}"/>
              </a:ext>
            </a:extLst>
          </p:cNvPr>
          <p:cNvCxnSpPr>
            <a:cxnSpLocks/>
          </p:cNvCxnSpPr>
          <p:nvPr/>
        </p:nvCxnSpPr>
        <p:spPr>
          <a:xfrm flipH="1">
            <a:off x="7741328" y="1961965"/>
            <a:ext cx="1634971" cy="10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02156E-2905-4096-B25B-700274A13E84}"/>
              </a:ext>
            </a:extLst>
          </p:cNvPr>
          <p:cNvSpPr txBox="1"/>
          <p:nvPr/>
        </p:nvSpPr>
        <p:spPr>
          <a:xfrm>
            <a:off x="5988315" y="2394907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ô để phân biệt, ô Form này với ô Form khác.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FE133-B740-4113-9B8A-A87DAFDDF07B}"/>
              </a:ext>
            </a:extLst>
          </p:cNvPr>
          <p:cNvSpPr/>
          <p:nvPr/>
        </p:nvSpPr>
        <p:spPr>
          <a:xfrm>
            <a:off x="11070454" y="3826275"/>
            <a:ext cx="887767" cy="34622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5D224-7B3C-4C8E-A5FF-04B5755B55E5}"/>
              </a:ext>
            </a:extLst>
          </p:cNvPr>
          <p:cNvCxnSpPr>
            <a:cxnSpLocks/>
          </p:cNvCxnSpPr>
          <p:nvPr/>
        </p:nvCxnSpPr>
        <p:spPr>
          <a:xfrm flipH="1">
            <a:off x="10724225" y="4201358"/>
            <a:ext cx="346229" cy="50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41DF2-2C02-491B-8238-D6E1875929B4}"/>
              </a:ext>
            </a:extLst>
          </p:cNvPr>
          <p:cNvSpPr txBox="1"/>
          <p:nvPr/>
        </p:nvSpPr>
        <p:spPr>
          <a:xfrm>
            <a:off x="9081856" y="470516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chuyển 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AD56F3-2EBE-4A87-B9DA-CCE72FE5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7" y="5125450"/>
            <a:ext cx="2267266" cy="1225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8B4EA-D205-4CA5-93FC-4DA9E13ED54E}"/>
              </a:ext>
            </a:extLst>
          </p:cNvPr>
          <p:cNvSpPr txBox="1"/>
          <p:nvPr/>
        </p:nvSpPr>
        <p:spPr>
          <a:xfrm>
            <a:off x="2281562" y="6350569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có một ô để ng</a:t>
            </a:r>
            <a:r>
              <a:rPr lang="vi-VN"/>
              <a:t>ư</a:t>
            </a:r>
            <a:r>
              <a:rPr lang="en-US"/>
              <a:t>ời dung điền họ và tên.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A950D-C68A-44BF-BED3-F43D1A060FBC}"/>
              </a:ext>
            </a:extLst>
          </p:cNvPr>
          <p:cNvCxnSpPr/>
          <p:nvPr/>
        </p:nvCxnSpPr>
        <p:spPr>
          <a:xfrm flipH="1">
            <a:off x="5236533" y="3999389"/>
            <a:ext cx="5585347" cy="1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0DADB-C147-43C9-A799-614946B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756175"/>
            <a:ext cx="3105583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27CF0-D40E-44AE-96DB-9A8AA8365A3D}"/>
              </a:ext>
            </a:extLst>
          </p:cNvPr>
          <p:cNvSpPr txBox="1"/>
          <p:nvPr/>
        </p:nvSpPr>
        <p:spPr>
          <a:xfrm>
            <a:off x="275208" y="108225"/>
            <a:ext cx="32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ô điền số điện thoại: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52DA-3F34-414B-9E03-5207811825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7475" y="1029237"/>
            <a:ext cx="3417903" cy="3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1EFD9C-97AC-4945-BFF3-A6ABF9E3D8F8}"/>
              </a:ext>
            </a:extLst>
          </p:cNvPr>
          <p:cNvSpPr txBox="1"/>
          <p:nvPr/>
        </p:nvSpPr>
        <p:spPr>
          <a:xfrm>
            <a:off x="5415378" y="1177529"/>
            <a:ext cx="52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Ô này phải điền đúng định dạng của số điện thoại.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58266-9614-49FB-8E8B-E70252C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3338004"/>
            <a:ext cx="3991532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719EC-D08C-4319-9191-262AAC1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5" y="1455307"/>
            <a:ext cx="7157817" cy="422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A69F-FD47-449F-A47A-C9BA268CA91F}"/>
              </a:ext>
            </a:extLst>
          </p:cNvPr>
          <p:cNvSpPr txBox="1"/>
          <p:nvPr/>
        </p:nvSpPr>
        <p:spPr>
          <a:xfrm>
            <a:off x="745723" y="589458"/>
            <a:ext cx="8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chọn mục Email thì yêu cầu sẽ nhập đúng định dạng Email, không thì sẽ báo lỗi.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6406E-D004-4018-B43C-C3FDDDE1159A}"/>
              </a:ext>
            </a:extLst>
          </p:cNvPr>
          <p:cNvCxnSpPr>
            <a:cxnSpLocks/>
          </p:cNvCxnSpPr>
          <p:nvPr/>
        </p:nvCxnSpPr>
        <p:spPr>
          <a:xfrm flipV="1">
            <a:off x="5628443" y="2032986"/>
            <a:ext cx="287636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F189-8527-49A1-AF15-25CF7F8BB662}"/>
              </a:ext>
            </a:extLst>
          </p:cNvPr>
          <p:cNvSpPr txBox="1"/>
          <p:nvPr/>
        </p:nvSpPr>
        <p:spPr>
          <a:xfrm>
            <a:off x="8593584" y="1779064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cần bắt buộc phải điền</a:t>
            </a:r>
          </a:p>
        </p:txBody>
      </p:sp>
    </p:spTree>
    <p:extLst>
      <p:ext uri="{BB962C8B-B14F-4D97-AF65-F5344CB8AC3E}">
        <p14:creationId xmlns:p14="http://schemas.microsoft.com/office/powerpoint/2010/main" val="32297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F7D4-8351-483D-B792-1163DF9C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56167"/>
            <a:ext cx="4545367" cy="2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1D715-4CA5-4F0E-AF7C-2CFF658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6" y="3071673"/>
            <a:ext cx="8729158" cy="3550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52D96-13CA-4D7C-8A7C-138786F9449B}"/>
              </a:ext>
            </a:extLst>
          </p:cNvPr>
          <p:cNvCxnSpPr>
            <a:cxnSpLocks/>
          </p:cNvCxnSpPr>
          <p:nvPr/>
        </p:nvCxnSpPr>
        <p:spPr>
          <a:xfrm>
            <a:off x="816746" y="1828800"/>
            <a:ext cx="2137110" cy="386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F4EAD-9E2E-4864-86A0-CE4DC21D24B9}"/>
              </a:ext>
            </a:extLst>
          </p:cNvPr>
          <p:cNvSpPr txBox="1"/>
          <p:nvPr/>
        </p:nvSpPr>
        <p:spPr>
          <a:xfrm>
            <a:off x="5042517" y="201079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Văn bản dài để điền nội dung mà khách hàng muốn gửi đến.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DEA-FCFE-426D-8BD8-F23A34F1FA8B}"/>
              </a:ext>
            </a:extLst>
          </p:cNvPr>
          <p:cNvSpPr/>
          <p:nvPr/>
        </p:nvSpPr>
        <p:spPr>
          <a:xfrm>
            <a:off x="3053918" y="5291091"/>
            <a:ext cx="1535837" cy="8078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301A0-0165-4A06-AB97-6F8A0E0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9" y="-328214"/>
            <a:ext cx="4115374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0427C-2597-40C1-8E53-9C21B0632C02}"/>
              </a:ext>
            </a:extLst>
          </p:cNvPr>
          <p:cNvSpPr txBox="1"/>
          <p:nvPr/>
        </p:nvSpPr>
        <p:spPr>
          <a:xfrm>
            <a:off x="4119239" y="967666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nút gửi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A1BC-7446-44E4-AA3A-7E11E9EE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2" y="2302336"/>
            <a:ext cx="4660553" cy="42296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348C6-ABDB-48B4-9D88-D7E720BCBE42}"/>
              </a:ext>
            </a:extLst>
          </p:cNvPr>
          <p:cNvCxnSpPr>
            <a:cxnSpLocks/>
          </p:cNvCxnSpPr>
          <p:nvPr/>
        </p:nvCxnSpPr>
        <p:spPr>
          <a:xfrm>
            <a:off x="2459115" y="2539014"/>
            <a:ext cx="4864963" cy="13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539</Words>
  <Application>Microsoft Office PowerPoint</Application>
  <PresentationFormat>Widescreen</PresentationFormat>
  <Paragraphs>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Form liên hệ ra ngoài WebSite.</vt:lpstr>
      <vt:lpstr>PowerPoint Presentation</vt:lpstr>
      <vt:lpstr>PowerPoint Presentation</vt:lpstr>
      <vt:lpstr>Điền tiêu đề lên trên ô.</vt:lpstr>
      <vt:lpstr>PowerPoint Presentation</vt:lpstr>
      <vt:lpstr>Cài Plugin để khi khách hàng gửi liên hệ sẽ gửi thông báo về Mail</vt:lpstr>
      <vt:lpstr>PowerPoint Presentation</vt:lpstr>
      <vt:lpstr>PowerPoint Presentation</vt:lpstr>
      <vt:lpstr>PowerPoint Presentation</vt:lpstr>
      <vt:lpstr>PowerPoint Presentation</vt:lpstr>
      <vt:lpstr>Xác thực 2 lớp trong Gmail.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Lấy mật khẩu SMTP để cấu hình Mail.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45</cp:revision>
  <dcterms:created xsi:type="dcterms:W3CDTF">2024-10-14T07:34:31Z</dcterms:created>
  <dcterms:modified xsi:type="dcterms:W3CDTF">2024-10-15T10:23:34Z</dcterms:modified>
</cp:coreProperties>
</file>