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9522-3A96-46D1-AD12-E86A29493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3287D-FE2F-4687-8181-E6DC21AD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3551-49DB-499F-A056-91038590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67D8-E3CD-4A57-B427-BE4D2983F4DB}" type="datetimeFigureOut">
              <a:rPr lang="en-US" smtClean="0"/>
              <a:t>10/09/2024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7358F-A154-4070-9982-C1B050B3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3C4E-5029-4B2A-A274-2C89AB57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450-9662-4C9A-9BB4-AD6DC43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F2FA-3DE0-4484-ACF3-E7BB6D6F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FA61-1FDD-4F50-9275-838B39C6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EA3-1298-404B-982C-FA9F72FE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67D8-E3CD-4A57-B427-BE4D2983F4DB}" type="datetimeFigureOut">
              <a:rPr lang="en-US" smtClean="0"/>
              <a:t>10/09/2024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4FA2-52A5-47D6-8662-88A3DA4A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EA26E-619A-4299-A66B-874870C8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450-9662-4C9A-9BB4-AD6DC43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F0987-91FE-4C0E-B38D-3C1A03A0D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6B9DA-A90C-420B-90D1-EE350349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C2C3-3E9D-420C-85C8-5C68764B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67D8-E3CD-4A57-B427-BE4D2983F4DB}" type="datetimeFigureOut">
              <a:rPr lang="en-US" smtClean="0"/>
              <a:t>10/09/2024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7D8E-25A8-4A55-9568-EADFF3F6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0CD56-165F-4A1D-B6F9-95C43227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450-9662-4C9A-9BB4-AD6DC43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4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77E5-DDA2-4733-A382-C600C96E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4DA2-A5A4-4009-837C-34177A27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2E79-8634-4B06-B69B-8843915F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67D8-E3CD-4A57-B427-BE4D2983F4DB}" type="datetimeFigureOut">
              <a:rPr lang="en-US" smtClean="0"/>
              <a:t>10/09/2024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A1A8-7BBB-44AB-9FD6-2F566B0C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C0287-F8BF-4150-94CD-896E8860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450-9662-4C9A-9BB4-AD6DC43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5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7CC7-9F33-4151-A175-31212B43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581A-1805-4092-AF2B-D36C33B54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4B273-97AE-48EA-B873-EC57581A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67D8-E3CD-4A57-B427-BE4D2983F4DB}" type="datetimeFigureOut">
              <a:rPr lang="en-US" smtClean="0"/>
              <a:t>10/09/2024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618F-DDBD-4657-AE42-F63ECEDD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28173-7964-4282-9F88-BF8FF477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450-9662-4C9A-9BB4-AD6DC43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0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5B10-5F99-49C5-8660-19BE5FEC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A19E-2447-4D5A-8DCD-5E3BC549A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E7AD0-83CD-4205-A5F2-30799E660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79DE-204D-4144-AC6B-F776F969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67D8-E3CD-4A57-B427-BE4D2983F4DB}" type="datetimeFigureOut">
              <a:rPr lang="en-US" smtClean="0"/>
              <a:t>10/09/2024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7C3C6-41C3-4A20-AA0F-5A784F9B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D3584-52F5-41F1-8221-7FD21E42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450-9662-4C9A-9BB4-AD6DC43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007A-237F-400B-89D1-E570C14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026C8-2521-44A5-B972-B2EA15B7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F2658-99F7-4166-9ED7-B6D73A26C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38822-5F1B-4B11-9E37-F82C2A09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9445E-5F2D-4674-8757-1A4BD0B3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F6246-65EF-4094-86DA-BE367B9A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67D8-E3CD-4A57-B427-BE4D2983F4DB}" type="datetimeFigureOut">
              <a:rPr lang="en-US" smtClean="0"/>
              <a:t>10/09/2024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6398C-71E5-4B2E-B04F-6E415488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9B6EA-61DE-416D-8D1C-34A55EBE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450-9662-4C9A-9BB4-AD6DC43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3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2400-16F5-4317-8473-0ED3A5FD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A4018-AC14-4F67-AD2C-F4C867D9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67D8-E3CD-4A57-B427-BE4D2983F4DB}" type="datetimeFigureOut">
              <a:rPr lang="en-US" smtClean="0"/>
              <a:t>10/09/2024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11F6B-E166-43E4-A917-ABE208BA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62E69-EC11-4D52-8B2B-F6ACC7AB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450-9662-4C9A-9BB4-AD6DC43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747D7-C71E-44A7-A5F0-90DB107F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67D8-E3CD-4A57-B427-BE4D2983F4DB}" type="datetimeFigureOut">
              <a:rPr lang="en-US" smtClean="0"/>
              <a:t>10/09/2024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D3269-52B0-4D79-B921-AF401957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54021-E79F-4833-A0CF-2DEEC8DF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450-9662-4C9A-9BB4-AD6DC43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9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C811-1F8F-441D-A39C-CB3BE813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40B4-6E66-49E4-9B70-6326834C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D91E-189A-4750-A613-B6F2DF395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5A8BE-74DB-47B6-884D-F383AFF8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67D8-E3CD-4A57-B427-BE4D2983F4DB}" type="datetimeFigureOut">
              <a:rPr lang="en-US" smtClean="0"/>
              <a:t>10/09/2024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77BA3-0DE0-45CA-BEF9-BF77AEE7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D74CB-4538-4623-B221-DE849566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450-9662-4C9A-9BB4-AD6DC43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5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F756-FC34-4E8F-9C30-42C97BFE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D0DC7-5EA1-48DB-B925-066D2CF04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D6457-BBB5-4D03-B26B-922B37287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25A22-06E3-4821-8C46-B1DF2E02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67D8-E3CD-4A57-B427-BE4D2983F4DB}" type="datetimeFigureOut">
              <a:rPr lang="en-US" smtClean="0"/>
              <a:t>10/09/2024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62A76-9188-4F8E-8B6A-BA558498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D29A5-15BF-412C-BDE4-B75F6F10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450-9662-4C9A-9BB4-AD6DC43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4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6F33B-DED0-47A7-BA1F-F1F38F8C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9415F-527C-4A48-A76C-1541342DC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1330-8298-44E3-8439-D83B37326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67D8-E3CD-4A57-B427-BE4D2983F4DB}" type="datetimeFigureOut">
              <a:rPr lang="en-US" smtClean="0"/>
              <a:t>10/09/2024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52FE2-2698-43FE-82CD-6B6C4AC54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22E2A-F8A9-42A1-B229-947BD5B4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E450-9662-4C9A-9BB4-AD6DC43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1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9A6D91-A75D-4613-86B7-437595E63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789619"/>
            <a:ext cx="4024544" cy="508323"/>
          </a:xfrm>
        </p:spPr>
        <p:txBody>
          <a:bodyPr/>
          <a:lstStyle/>
          <a:p>
            <a:r>
              <a:rPr lang="en-US"/>
              <a:t>Đăng ký một tên miền.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1E6A4-618A-42BC-A04E-852DA687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" y="2032589"/>
            <a:ext cx="619211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3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68EC-FC9D-4008-BEA3-DC8E7C39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447060"/>
          </a:xfrm>
        </p:spPr>
        <p:txBody>
          <a:bodyPr/>
          <a:lstStyle/>
          <a:p>
            <a:r>
              <a:rPr lang="en-US"/>
              <a:t>Thiết kế trang quản trị theo mẫu nh</a:t>
            </a:r>
            <a:r>
              <a:rPr lang="vi-VN"/>
              <a:t>ư</a:t>
            </a:r>
            <a:r>
              <a:rPr lang="en-US"/>
              <a:t>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A42C-6CA0-4D2F-8BEE-1F583A60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8CE31-6454-42D9-9B6A-10AE6A44A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46" y="1825625"/>
            <a:ext cx="6945140" cy="45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8ABF-B597-453D-97B6-CFA20E0A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21553" cy="504887"/>
          </a:xfrm>
        </p:spPr>
        <p:txBody>
          <a:bodyPr>
            <a:normAutofit fontScale="90000"/>
          </a:bodyPr>
          <a:lstStyle/>
          <a:p>
            <a:r>
              <a:rPr lang="en-US"/>
              <a:t>Đăng nhập vào trang quản trị của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ACD1-6207-4EED-87F0-7115973BF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134"/>
            <a:ext cx="12192000" cy="599686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B2429-F5A3-4296-B903-EDDE06AEF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" y="861134"/>
            <a:ext cx="11807301" cy="58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6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A3A69-0FC1-439E-BDA5-083CFEB7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" y="0"/>
            <a:ext cx="121910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29CBAA-C3A4-4E88-B0A6-89C42E0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144" y="0"/>
            <a:ext cx="121920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14A8-E601-4444-9DB3-768568CB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C9AF-362A-4A40-AE42-6254A79E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DC5B-6C51-4749-8516-7CA52CBD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E4A89-A6F8-4BEC-A869-0902C65D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6" y="681037"/>
            <a:ext cx="7909520" cy="54875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32750-8CF6-45EC-B1A3-9B220B008EF0}"/>
              </a:ext>
            </a:extLst>
          </p:cNvPr>
          <p:cNvCxnSpPr/>
          <p:nvPr/>
        </p:nvCxnSpPr>
        <p:spPr>
          <a:xfrm>
            <a:off x="932155" y="3151573"/>
            <a:ext cx="7421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2AB85D-D776-4E57-84BC-F307D36AA262}"/>
              </a:ext>
            </a:extLst>
          </p:cNvPr>
          <p:cNvSpPr txBox="1"/>
          <p:nvPr/>
        </p:nvSpPr>
        <p:spPr>
          <a:xfrm>
            <a:off x="8442664" y="2911876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Quản lý hình ảnh tải lên WebSite.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D5EAE-DB11-4AD5-8567-B787F86ABBE0}"/>
              </a:ext>
            </a:extLst>
          </p:cNvPr>
          <p:cNvSpPr/>
          <p:nvPr/>
        </p:nvSpPr>
        <p:spPr>
          <a:xfrm>
            <a:off x="260412" y="3049479"/>
            <a:ext cx="671744" cy="20418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50627E-E3F7-43B6-B222-9AA9177E5135}"/>
              </a:ext>
            </a:extLst>
          </p:cNvPr>
          <p:cNvSpPr/>
          <p:nvPr/>
        </p:nvSpPr>
        <p:spPr>
          <a:xfrm>
            <a:off x="260412" y="3281208"/>
            <a:ext cx="751642" cy="3408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800755-A708-4EF9-9127-2BC5A37E61C3}"/>
              </a:ext>
            </a:extLst>
          </p:cNvPr>
          <p:cNvCxnSpPr/>
          <p:nvPr/>
        </p:nvCxnSpPr>
        <p:spPr>
          <a:xfrm>
            <a:off x="1100831" y="3467486"/>
            <a:ext cx="7341833" cy="15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17AB11-F4B6-4C60-A82B-C6444F2C4B38}"/>
              </a:ext>
            </a:extLst>
          </p:cNvPr>
          <p:cNvSpPr txBox="1"/>
          <p:nvPr/>
        </p:nvSpPr>
        <p:spPr>
          <a:xfrm>
            <a:off x="8594324" y="3383302"/>
            <a:ext cx="333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các trang, trang chủ, trang giới thiệu, trang liên hệ.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644F76-1649-4033-B19E-991745C92FB8}"/>
              </a:ext>
            </a:extLst>
          </p:cNvPr>
          <p:cNvCxnSpPr/>
          <p:nvPr/>
        </p:nvCxnSpPr>
        <p:spPr>
          <a:xfrm>
            <a:off x="838200" y="3752634"/>
            <a:ext cx="2482049" cy="12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C9C689-9F31-4CDE-863A-5EF6CE5F879F}"/>
              </a:ext>
            </a:extLst>
          </p:cNvPr>
          <p:cNvSpPr txBox="1"/>
          <p:nvPr/>
        </p:nvSpPr>
        <p:spPr>
          <a:xfrm>
            <a:off x="3391271" y="3744248"/>
            <a:ext cx="197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Quản lý Comment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46BD48-4758-4B8B-80CE-41BD52DCF8C8}"/>
              </a:ext>
            </a:extLst>
          </p:cNvPr>
          <p:cNvSpPr/>
          <p:nvPr/>
        </p:nvSpPr>
        <p:spPr>
          <a:xfrm>
            <a:off x="260412" y="3622080"/>
            <a:ext cx="751642" cy="23264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63291E-7E23-40C9-873C-3FF641597219}"/>
              </a:ext>
            </a:extLst>
          </p:cNvPr>
          <p:cNvSpPr/>
          <p:nvPr/>
        </p:nvSpPr>
        <p:spPr>
          <a:xfrm>
            <a:off x="260412" y="4005592"/>
            <a:ext cx="840419" cy="23264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A63734-50ED-4E30-9DC3-AF6D28690089}"/>
              </a:ext>
            </a:extLst>
          </p:cNvPr>
          <p:cNvCxnSpPr>
            <a:cxnSpLocks/>
          </p:cNvCxnSpPr>
          <p:nvPr/>
        </p:nvCxnSpPr>
        <p:spPr>
          <a:xfrm>
            <a:off x="1077897" y="4086454"/>
            <a:ext cx="248204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550726-6A81-476C-9FFD-BEC4F176FA40}"/>
              </a:ext>
            </a:extLst>
          </p:cNvPr>
          <p:cNvSpPr txBox="1"/>
          <p:nvPr/>
        </p:nvSpPr>
        <p:spPr>
          <a:xfrm>
            <a:off x="3559946" y="4259790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Giao diện của trang web</a:t>
            </a:r>
          </a:p>
        </p:txBody>
      </p:sp>
    </p:spTree>
    <p:extLst>
      <p:ext uri="{BB962C8B-B14F-4D97-AF65-F5344CB8AC3E}">
        <p14:creationId xmlns:p14="http://schemas.microsoft.com/office/powerpoint/2010/main" val="286080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0BA1-3D72-4B74-8284-E502315B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30FCE-6B98-47AA-90D3-3EEB0D2C1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48" y="304364"/>
            <a:ext cx="7992590" cy="6249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A68C3E-506D-4081-B96F-1C5E2A9C6C35}"/>
              </a:ext>
            </a:extLst>
          </p:cNvPr>
          <p:cNvSpPr/>
          <p:nvPr/>
        </p:nvSpPr>
        <p:spPr>
          <a:xfrm>
            <a:off x="3142695" y="1917576"/>
            <a:ext cx="1740023" cy="26633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9DA056-DD82-41CB-819F-F1F7E69ADC9F}"/>
              </a:ext>
            </a:extLst>
          </p:cNvPr>
          <p:cNvCxnSpPr>
            <a:cxnSpLocks/>
          </p:cNvCxnSpPr>
          <p:nvPr/>
        </p:nvCxnSpPr>
        <p:spPr>
          <a:xfrm>
            <a:off x="4882718" y="2050742"/>
            <a:ext cx="3657600" cy="3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2DB7DE-D912-404F-BE00-E2DDD368477D}"/>
              </a:ext>
            </a:extLst>
          </p:cNvPr>
          <p:cNvSpPr txBox="1"/>
          <p:nvPr/>
        </p:nvSpPr>
        <p:spPr>
          <a:xfrm>
            <a:off x="8637973" y="2183907"/>
            <a:ext cx="332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Múi giờ Việt Nam.</a:t>
            </a:r>
          </a:p>
        </p:txBody>
      </p:sp>
    </p:spTree>
    <p:extLst>
      <p:ext uri="{BB962C8B-B14F-4D97-AF65-F5344CB8AC3E}">
        <p14:creationId xmlns:p14="http://schemas.microsoft.com/office/powerpoint/2010/main" val="422727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34B121-4BB5-4BE3-B8FE-BF4DB1B12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8" y="693598"/>
            <a:ext cx="3829584" cy="389626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087F34-75E7-4B04-BAAA-6BF2062D073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083728" y="481159"/>
            <a:ext cx="1890944" cy="63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1479C2-DD2E-43FD-A152-A47FFD8BAB1C}"/>
              </a:ext>
            </a:extLst>
          </p:cNvPr>
          <p:cNvSpPr txBox="1"/>
          <p:nvPr/>
        </p:nvSpPr>
        <p:spPr>
          <a:xfrm>
            <a:off x="5974672" y="296493"/>
            <a:ext cx="28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định dạng thời gian.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DAA062-3208-4CBB-9CC3-DB9B2FF5B922}"/>
              </a:ext>
            </a:extLst>
          </p:cNvPr>
          <p:cNvCxnSpPr/>
          <p:nvPr/>
        </p:nvCxnSpPr>
        <p:spPr>
          <a:xfrm flipV="1">
            <a:off x="1340528" y="2352583"/>
            <a:ext cx="4234649" cy="197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424943-9942-4F1D-AD1F-C123B7DC1F04}"/>
              </a:ext>
            </a:extLst>
          </p:cNvPr>
          <p:cNvSpPr txBox="1"/>
          <p:nvPr/>
        </p:nvSpPr>
        <p:spPr>
          <a:xfrm>
            <a:off x="5841507" y="1864367"/>
            <a:ext cx="566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Nhấn L</a:t>
            </a:r>
            <a:r>
              <a:rPr lang="vi-VN"/>
              <a:t>ư</a:t>
            </a:r>
            <a:r>
              <a:rPr lang="en-US"/>
              <a:t>u thay đổi.</a:t>
            </a:r>
          </a:p>
        </p:txBody>
      </p:sp>
    </p:spTree>
    <p:extLst>
      <p:ext uri="{BB962C8B-B14F-4D97-AF65-F5344CB8AC3E}">
        <p14:creationId xmlns:p14="http://schemas.microsoft.com/office/powerpoint/2010/main" val="174743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F644-7180-4ACF-B457-5EEDD03C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9725-C207-485B-BF8F-81A8BC7E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74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Thiết kế trang quản trị theo mẫu như hình</vt:lpstr>
      <vt:lpstr>Đăng nhập vào trang quản trị của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7</cp:revision>
  <dcterms:created xsi:type="dcterms:W3CDTF">2024-09-10T09:22:08Z</dcterms:created>
  <dcterms:modified xsi:type="dcterms:W3CDTF">2024-09-10T10:25:51Z</dcterms:modified>
</cp:coreProperties>
</file>