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1898-9338-4129-B235-A6534BE3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7173-1F78-4C7C-9604-F48B93C8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2785-0964-4946-B3D7-BCCD119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6FD-4678-408F-8F3A-60D6B2B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A29A-6651-43C2-8118-2633276C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7FD-D67D-4A59-A055-0F0BC5AB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D09B-0586-417E-877C-B38548A1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FCFB-AF98-480C-AE9B-8B57C67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843E-9392-49AF-B553-51F928B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FB83-8059-47BD-9ABF-E02AE07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7B09-6820-4130-96F5-23ACB561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4DA55-4507-4F3E-83C0-34BFD86A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40E-0256-4F22-BD68-315D353E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87EA-FFC5-4522-AEF2-9C012B0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1ED0-D534-4A94-888B-53C48134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47C-0EF8-440B-97FA-8D3D2E7A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3B45-F353-4968-BFE8-E19E29DC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4C90-4DBB-4C93-A8D0-959030D3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0A11-424A-4833-95C7-E0B4354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07B-125D-4791-861B-228C169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750C-CE6E-4D1F-83BF-45457DFB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8056-B933-4123-999D-2D5D41F9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CBD5-C4CC-403C-A004-1E6D484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43AB-BDB3-49C8-83AB-FED6C54E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6F17-2E10-45C4-893B-B90CB4F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CE22-6E54-4176-9187-3F010582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6B7-ACCA-44F1-9DCB-776CB2CB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8E09-AD68-4640-84D8-87C6C82B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88156-1D8A-4465-B6D7-885AD77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388C7-5068-45F3-B4EC-796FA0C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7D0C2-EDEF-46B6-919D-F1E3BAE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5A66-4F69-4CF7-B483-65F5E18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2EEC-899A-47D1-96C1-55C04D76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6ACA-135C-4174-81AA-D57F2B80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34F0-635C-4FA9-952E-513FAFF0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6D59C-5510-4C46-B3B8-725FD2C6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9E86-48BB-40A9-8C0E-D5A25C54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8C275-471C-4EA1-9FEE-AA90CF7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0FC4A-AC11-4BDA-A31A-ED85E552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C2AE-61B6-4480-8ED1-6DE18AE1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D722-9CA7-463E-AFDD-9D5C28E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8B66-4F3D-4F04-BDCB-69AD892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3802C-1EB5-4060-ACAC-2FDCFF9A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EAEA2-BF4E-4027-A312-02AB5AAD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7802-EC80-477E-A7E3-7AFB84AB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92F7-48A7-4AAA-8E51-F4EED72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68B5-BAA8-42B4-BD8E-24BBA464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BA7A-2664-4982-BE1D-8FDD428C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8F2D-A803-406C-AE1F-83C7962D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FACF5-3F95-46D5-92AF-CBD8E51C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E3AFF-5711-42C8-AC9A-883A020B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5D10-85F5-4FFC-AC85-CF548D4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6FC1-BD3A-4E3B-970A-D35B7B82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CFAF-625A-4D48-AA43-2A959782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6E095-741B-423F-8649-0D9D57B4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10B0-9E46-43A4-9218-C85367F4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0703-0FC4-4A02-B2B6-FD244E38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5AD9-5301-4D00-B9F3-9839000B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E10A-023C-452D-9E1F-600A5B18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DB5F-701A-4D78-9B0D-A2FFF297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52C5-BD36-4540-BEBD-02FC071F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0354-EAC9-4D91-A3D0-6014122940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AF76-79CA-4DDD-A5BA-6C50E3B9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F8F5-B169-45F9-9A75-B3862872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345-924C-4C7A-BEA3-41939ADF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7320"/>
            <a:ext cx="12192000" cy="1188720"/>
          </a:xfrm>
        </p:spPr>
        <p:txBody>
          <a:bodyPr/>
          <a:lstStyle/>
          <a:p>
            <a:r>
              <a:rPr lang="en-US"/>
              <a:t>Nhập xuất dữ liệu giữa 2 trang Web.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FC36-2DB6-48B9-92D2-104BA18F3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04D3-884A-477D-BEC4-A00A1A5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C609-B7F6-46E1-A8BB-7CC3D489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F7D-8F5F-48B2-B254-C186AD6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89A-CF1F-4A5D-913C-4501BA4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4B28-BE62-4035-AA79-ABEA22EC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9733"/>
            <a:ext cx="12192000" cy="905891"/>
          </a:xfrm>
        </p:spPr>
        <p:txBody>
          <a:bodyPr>
            <a:normAutofit/>
          </a:bodyPr>
          <a:lstStyle/>
          <a:p>
            <a:r>
              <a:rPr lang="en-US"/>
              <a:t>https://www.youtube.com/watch?v=zeZ9QvqzGR0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60F1-20FF-406C-A090-C00C20C7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8373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B94A8-04F0-4402-9A80-2531CA298680}"/>
              </a:ext>
            </a:extLst>
          </p:cNvPr>
          <p:cNvSpPr txBox="1"/>
          <p:nvPr/>
        </p:nvSpPr>
        <p:spPr>
          <a:xfrm>
            <a:off x="256032" y="14630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</p:spTree>
    <p:extLst>
      <p:ext uri="{BB962C8B-B14F-4D97-AF65-F5344CB8AC3E}">
        <p14:creationId xmlns:p14="http://schemas.microsoft.com/office/powerpoint/2010/main" val="31358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8DC88-8E44-4E3F-97D2-FDE6BE8A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5" y="721841"/>
            <a:ext cx="9050013" cy="1042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2A9CB-4463-4AC0-BA8D-F45E88F7392D}"/>
              </a:ext>
            </a:extLst>
          </p:cNvPr>
          <p:cNvSpPr txBox="1"/>
          <p:nvPr/>
        </p:nvSpPr>
        <p:spPr>
          <a:xfrm>
            <a:off x="1848611" y="20848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https://www.youtube.com/watch?v=mTC0mbVZs-k</a:t>
            </a:r>
          </a:p>
        </p:txBody>
      </p:sp>
    </p:spTree>
    <p:extLst>
      <p:ext uri="{BB962C8B-B14F-4D97-AF65-F5344CB8AC3E}">
        <p14:creationId xmlns:p14="http://schemas.microsoft.com/office/powerpoint/2010/main" val="166089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34D82-4147-486B-A0D8-DD3BA7C64398}"/>
              </a:ext>
            </a:extLst>
          </p:cNvPr>
          <p:cNvSpPr txBox="1"/>
          <p:nvPr/>
        </p:nvSpPr>
        <p:spPr>
          <a:xfrm>
            <a:off x="155448" y="35661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CÁCH XUẤT DỮ LIỆU TỪ MỘT TRANG WEB NÀO ĐÓ.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01364-672F-4014-9F2A-61B52E31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5" y="1298161"/>
            <a:ext cx="2077855" cy="41153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6653E-0BF9-4A08-9274-4AC9EC7F4457}"/>
              </a:ext>
            </a:extLst>
          </p:cNvPr>
          <p:cNvCxnSpPr>
            <a:cxnSpLocks/>
          </p:cNvCxnSpPr>
          <p:nvPr/>
        </p:nvCxnSpPr>
        <p:spPr>
          <a:xfrm flipV="1">
            <a:off x="1517904" y="1261872"/>
            <a:ext cx="1837944" cy="39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582C63-EF3F-409B-A605-59D8E3CA0669}"/>
              </a:ext>
            </a:extLst>
          </p:cNvPr>
          <p:cNvSpPr txBox="1"/>
          <p:nvPr/>
        </p:nvSpPr>
        <p:spPr>
          <a:xfrm>
            <a:off x="3419856" y="1077206"/>
            <a:ext cx="60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Không nên xuất toàn bộ nội dung, bị nặng và sẽ dễ bị gây lỗi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42EC8D-C289-4FD0-92E2-45E973FE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88" y="3429000"/>
            <a:ext cx="5325218" cy="112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8934A-3F47-45F0-8047-10EF7BC7A1FC}"/>
              </a:ext>
            </a:extLst>
          </p:cNvPr>
          <p:cNvSpPr txBox="1"/>
          <p:nvPr/>
        </p:nvSpPr>
        <p:spPr>
          <a:xfrm>
            <a:off x="5367528" y="4937760"/>
            <a:ext cx="35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File dữ liệu đ</a:t>
            </a:r>
            <a:r>
              <a:rPr lang="vi-VN"/>
              <a:t>ư</a:t>
            </a:r>
            <a:r>
              <a:rPr lang="en-US"/>
              <a:t>ợc xuất ra.</a:t>
            </a:r>
          </a:p>
        </p:txBody>
      </p:sp>
    </p:spTree>
    <p:extLst>
      <p:ext uri="{BB962C8B-B14F-4D97-AF65-F5344CB8AC3E}">
        <p14:creationId xmlns:p14="http://schemas.microsoft.com/office/powerpoint/2010/main" val="8199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D2EB-BF9E-41E7-B2D4-00DE7D97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659003"/>
          </a:xfrm>
        </p:spPr>
        <p:txBody>
          <a:bodyPr>
            <a:normAutofit fontScale="90000"/>
          </a:bodyPr>
          <a:lstStyle/>
          <a:p>
            <a:r>
              <a:rPr lang="en-US"/>
              <a:t>Tiến hành nhập dữ liệu: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EBBEB-39BB-4FD0-B942-A2433BA68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7" y="1161863"/>
            <a:ext cx="4848902" cy="4953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4C93F-C6A1-46B1-9CFC-E3294F64C70D}"/>
              </a:ext>
            </a:extLst>
          </p:cNvPr>
          <p:cNvSpPr txBox="1"/>
          <p:nvPr/>
        </p:nvSpPr>
        <p:spPr>
          <a:xfrm>
            <a:off x="5779243" y="1161863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Chạy công cụ để ImPort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DC3D3-0CA3-410D-BDFE-8EF5235DA5D5}"/>
              </a:ext>
            </a:extLst>
          </p:cNvPr>
          <p:cNvSpPr txBox="1"/>
          <p:nvPr/>
        </p:nvSpPr>
        <p:spPr>
          <a:xfrm>
            <a:off x="5943600" y="3026664"/>
            <a:ext cx="561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Chú ý: Khi nhập thì phải nhập hình ảnh vào tr</a:t>
            </a:r>
            <a:r>
              <a:rPr lang="vi-VN" sz="2800" b="1" u="sng">
                <a:solidFill>
                  <a:srgbClr val="FF0000"/>
                </a:solidFill>
              </a:rPr>
              <a:t>ư</a:t>
            </a:r>
            <a:r>
              <a:rPr lang="en-US" sz="2800" b="1" u="sng">
                <a:solidFill>
                  <a:srgbClr val="FF0000"/>
                </a:solidFill>
              </a:rPr>
              <a:t>ớc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13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CD522-8D35-4A82-95AB-A24E33F4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509085"/>
            <a:ext cx="6935168" cy="174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ADFA8-CEAF-40C2-9159-1CBC25F2551C}"/>
              </a:ext>
            </a:extLst>
          </p:cNvPr>
          <p:cNvSpPr txBox="1"/>
          <p:nvPr/>
        </p:nvSpPr>
        <p:spPr>
          <a:xfrm>
            <a:off x="543584" y="2752269"/>
            <a:ext cx="362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Tệp sau đó nhấn nút UpLoad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86D85-9463-496C-A8A9-91836B81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4" y="3475163"/>
            <a:ext cx="3629532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797CA-A4EB-4011-AEA3-268EAEC39657}"/>
              </a:ext>
            </a:extLst>
          </p:cNvPr>
          <p:cNvSpPr txBox="1"/>
          <p:nvPr/>
        </p:nvSpPr>
        <p:spPr>
          <a:xfrm>
            <a:off x="5521909" y="3121601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trong quá trình Import</a:t>
            </a:r>
          </a:p>
        </p:txBody>
      </p:sp>
    </p:spTree>
    <p:extLst>
      <p:ext uri="{BB962C8B-B14F-4D97-AF65-F5344CB8AC3E}">
        <p14:creationId xmlns:p14="http://schemas.microsoft.com/office/powerpoint/2010/main" val="42168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B1234-7C83-4578-A545-C7A0765D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0" y="538363"/>
            <a:ext cx="4458490" cy="2187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DDF88-1882-421E-914E-0C6FE997648F}"/>
              </a:ext>
            </a:extLst>
          </p:cNvPr>
          <p:cNvSpPr txBox="1"/>
          <p:nvPr/>
        </p:nvSpPr>
        <p:spPr>
          <a:xfrm>
            <a:off x="5795640" y="786938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thành công.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80651-C1CB-426D-AC81-977811BB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0" y="4518694"/>
            <a:ext cx="3180105" cy="736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055F9-ABF0-45F0-8986-5BD30C36FDFD}"/>
              </a:ext>
            </a:extLst>
          </p:cNvPr>
          <p:cNvSpPr txBox="1"/>
          <p:nvPr/>
        </p:nvSpPr>
        <p:spPr>
          <a:xfrm>
            <a:off x="5065131" y="4518694"/>
            <a:ext cx="636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 2 phiên bản express phải cùng phiên bản nếu ko sẽ rất dễ phát sinh lỗi.</a:t>
            </a:r>
          </a:p>
        </p:txBody>
      </p:sp>
    </p:spTree>
    <p:extLst>
      <p:ext uri="{BB962C8B-B14F-4D97-AF65-F5344CB8AC3E}">
        <p14:creationId xmlns:p14="http://schemas.microsoft.com/office/powerpoint/2010/main" val="12397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ADAD-BD22-46F0-BAA4-64BDEF9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550F-F0EB-4644-BC53-79B321E4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8305-7FFD-4C71-A869-8E2C56A5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AD-67FD-4E6C-B267-D2384346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Nhập xuất dữ liệu giữa 2 trang Web.</vt:lpstr>
      <vt:lpstr>https://www.youtube.com/watch?v=zeZ9QvqzGR0</vt:lpstr>
      <vt:lpstr>PowerPoint Presentation</vt:lpstr>
      <vt:lpstr>PowerPoint Presentation</vt:lpstr>
      <vt:lpstr>Tiến hành nhập dữ liệu: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11</cp:revision>
  <dcterms:created xsi:type="dcterms:W3CDTF">2024-10-10T09:11:46Z</dcterms:created>
  <dcterms:modified xsi:type="dcterms:W3CDTF">2024-10-11T05:36:06Z</dcterms:modified>
</cp:coreProperties>
</file>