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9B44-85BE-4CB8-B0D5-4F3E0A9BF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4EBC8-EECE-41C8-A8DE-2B5AB65D6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8D8F-B8E6-4653-9C60-DA9B66DD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5638-F0D8-477F-A292-3EA6A378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F8E2C-5844-4B2E-8A1E-7986992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2468-B215-4D09-B5B1-EA1A63B0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891D7-D90D-419A-99C7-3B16CB77B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B052-62B0-4F94-BE57-EFC2B0B1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1C72-A068-433C-837D-353AFD03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7A0E-DECF-4DC5-A9FA-9BDCF204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5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8F914-9DCE-47B7-ACF2-4E56DA06B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0749C-3821-4191-B47F-1F55AF35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28B73-CF3F-4706-8199-7DA5BD8C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2997-18D6-49DC-A300-23958E50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08D5-DF9B-456C-9DFF-BBB55C16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6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1C80-9176-49AC-B39C-24E69625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AF84-339D-46AB-9598-18DBEC730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C564-33D0-4699-AAB4-29ABB12B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EAE3-5066-4161-8B4A-4FBC5708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2C09-C11D-48A4-9F2A-C60096DE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9127-95A7-483B-B27D-C1D0D64B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88EE1-09AB-411F-A08B-E991A2B97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76559-CBA3-458D-9BBB-50D8B070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6024E-192E-403A-8DC8-CE7A2078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C25B-E4C4-4B25-BB2B-EB702A46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5E2-4716-4D37-8C8A-5F40632A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25D8-55DB-4C81-B65A-5E6C41FC1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4B1A9-D189-4A53-A144-F1504F45F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D21E5-9C5A-4303-B517-79EAE488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0E90A-C839-4309-9A69-83FEE335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93289-37EA-4F1D-BB4F-8910F2D3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3C14-1D34-4656-83BF-FEDA3F26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152AC-146D-4D47-A3A8-DF6CF46B8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D4805-D59D-46A9-878B-D3FEC840D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94075-103E-4729-B90B-6BFF70C69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823B9-A039-471C-93C1-BDF149258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53F70-4AC4-47C2-8291-A919E7DE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DD57B-1096-49BF-83DC-145E66DF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E035E-1C97-4E98-89DB-50FAF83D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7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0C5C-73E6-4E68-B0AD-943E7BD5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41DBF-6483-4CAE-BB85-C0CCF644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74F25-BB83-4D16-BDBF-86BE7B4F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5726B-590D-473A-A87B-139660AE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3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083B7-907D-4AFA-9794-04FE2DD3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F9736-A6D6-49CA-9B0C-3E7C0124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67618-2983-4E40-8465-8A45B40F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85B3-3AC8-4E69-932C-ACDE2987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8BFB-B4A7-4ABF-8853-F9C2E0DA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0475-AB6B-447D-8EE8-4A09471F0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EA9F0-703E-4A6C-8369-2F95AC1A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C0AC1-2765-4DDF-A49A-26D2E8F1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53E9-3AC3-4E1E-8954-21D2A2A1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21F9-FCCB-4D53-A65E-3D2AEDD5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6F171-6041-4BD9-B4BF-A3E520C31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0CED8-CB60-453B-9627-2C532BEB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4CADA-FBD7-4DFE-A3F6-4EFC43CF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B616-911D-4460-8A5F-021C15E5043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214DF-A98E-413E-A1BB-24134C1F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248C4-BE44-44F7-B1CB-8796D05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31E8B-EBFB-4CBB-B279-55B663EB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C1855-B197-42D3-9C05-79CF168F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FDA1-88C4-474C-80F0-92F65CDE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B616-911D-4460-8A5F-021C15E5043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D8CF-B74F-487C-86DC-BDC56F792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40B5-DAC9-4920-82C0-D7E7F5910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9188-D687-4FF9-B49B-50BA32E0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D3E2-C998-46F2-A265-5C9C88DCE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023"/>
            <a:ext cx="9144000" cy="875113"/>
          </a:xfrm>
        </p:spPr>
        <p:txBody>
          <a:bodyPr>
            <a:normAutofit fontScale="90000"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DCF6F-B2F0-4477-B7E6-EB376B76A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740" y="3130450"/>
            <a:ext cx="6483658" cy="597100"/>
          </a:xfrm>
        </p:spPr>
        <p:txBody>
          <a:bodyPr/>
          <a:lstStyle/>
          <a:p>
            <a:r>
              <a:rPr lang="en-US"/>
              <a:t>https://www.youtube.com/watch?v=X6Zy08fh2Ic</a:t>
            </a:r>
          </a:p>
        </p:txBody>
      </p:sp>
    </p:spTree>
    <p:extLst>
      <p:ext uri="{BB962C8B-B14F-4D97-AF65-F5344CB8AC3E}">
        <p14:creationId xmlns:p14="http://schemas.microsoft.com/office/powerpoint/2010/main" val="246576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E502-02FA-49E1-90D6-28C561A4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D0D6-1982-4595-A81F-4E911359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8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7B24-0A83-4276-87DA-C435E900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64DDA-1283-4EF1-B14F-4162DEB0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B741-2730-49A8-9792-AEC0AEB2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564E-C4E4-4B54-B865-DC3EF2B4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967A-4450-4B49-9D3D-C2A4B197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8EBA-F945-46B2-9487-D0DBC0FF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5FE0-5928-4789-AAD9-B0ED8B7F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0086-A9F2-439A-9E7F-6356EAFCE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44C0-AC54-4A56-9D8B-D32012AB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4F54-C579-4DB5-A296-A73B2344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6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AE2C-6173-49F0-9669-5536B32D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ADA8-90B1-4342-9E96-FC8F2133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6EAD-6FC4-405B-82D0-F710C5C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FA12-7CA5-4B06-961B-08BA9E2C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99CA-2E71-46D5-B997-B29C543B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9F1A-4083-4880-A517-CEDA163E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FB5C-A441-476E-A343-FD31333F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DE36-23DE-40EC-99D4-2A8AA08BC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1BDB-EECB-4C8B-B207-F02C3FBC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7419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B88EC-0358-4F6E-8B77-DD4C9CCA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1674704"/>
            <a:ext cx="9583487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A678-F042-4B39-8F57-F65CD962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6" y="191613"/>
            <a:ext cx="9974589" cy="926974"/>
          </a:xfrm>
        </p:spPr>
        <p:txBody>
          <a:bodyPr/>
          <a:lstStyle/>
          <a:p>
            <a:r>
              <a:rPr lang="en-US"/>
              <a:t>Nhấn vào để cài đặt cho thông báo: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55A61-51D9-4B5B-BDED-15EDD2A49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1" y="1274750"/>
            <a:ext cx="10795247" cy="51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BA33C-D60A-4324-A742-20079BBB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0" y="310717"/>
            <a:ext cx="5382376" cy="608672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4E3DB-95E9-4F7A-B7AE-FC808D13CD84}"/>
              </a:ext>
            </a:extLst>
          </p:cNvPr>
          <p:cNvCxnSpPr>
            <a:cxnSpLocks/>
          </p:cNvCxnSpPr>
          <p:nvPr/>
        </p:nvCxnSpPr>
        <p:spPr>
          <a:xfrm flipV="1">
            <a:off x="4074850" y="541538"/>
            <a:ext cx="2130641" cy="111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27E2EC-0FF1-475D-9D90-65537FC0C307}"/>
              </a:ext>
            </a:extLst>
          </p:cNvPr>
          <p:cNvSpPr txBox="1"/>
          <p:nvPr/>
        </p:nvSpPr>
        <p:spPr>
          <a:xfrm>
            <a:off x="6276513" y="221942"/>
            <a:ext cx="572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Khi mua hàng trên trang Web thì mấy giây sau thông báo đ</a:t>
            </a:r>
            <a:r>
              <a:rPr lang="vi-VN"/>
              <a:t>ư</a:t>
            </a:r>
            <a:r>
              <a:rPr lang="en-US"/>
              <a:t>ợc hiện ra.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DB9957-5918-4E4E-B6B1-F5E673B2BD2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199138" y="1548272"/>
            <a:ext cx="2077375" cy="83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442B71-BCAA-4DFD-A7A5-EDDC70572004}"/>
              </a:ext>
            </a:extLst>
          </p:cNvPr>
          <p:cNvSpPr txBox="1"/>
          <p:nvPr/>
        </p:nvSpPr>
        <p:spPr>
          <a:xfrm>
            <a:off x="6276513" y="1225106"/>
            <a:ext cx="562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Thời gian thông báo nằm lại trên  Web bao lâu trong trang Web.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566E4D-3C37-4BA5-8283-F6DC97CABAAE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195236" y="2431468"/>
            <a:ext cx="936726" cy="55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054682-7F3D-4475-A9C7-A626845A5735}"/>
              </a:ext>
            </a:extLst>
          </p:cNvPr>
          <p:cNvSpPr txBox="1"/>
          <p:nvPr/>
        </p:nvSpPr>
        <p:spPr>
          <a:xfrm>
            <a:off x="6131962" y="2246802"/>
            <a:ext cx="587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Thời gian khách hàng mua hàng hiển thị trong thông báo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EAE9D8-DEF0-4E82-AF15-1377E7B1CEDF}"/>
              </a:ext>
            </a:extLst>
          </p:cNvPr>
          <p:cNvCxnSpPr>
            <a:cxnSpLocks/>
          </p:cNvCxnSpPr>
          <p:nvPr/>
        </p:nvCxnSpPr>
        <p:spPr>
          <a:xfrm flipV="1">
            <a:off x="4731798" y="3225175"/>
            <a:ext cx="1473693" cy="44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697838-7FE2-428C-9DB5-10191AD0BFB6}"/>
              </a:ext>
            </a:extLst>
          </p:cNvPr>
          <p:cNvSpPr txBox="1"/>
          <p:nvPr/>
        </p:nvSpPr>
        <p:spPr>
          <a:xfrm>
            <a:off x="6205491" y="3004303"/>
            <a:ext cx="33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Vị trí thông báo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F6DEB3-E4BE-43AE-BAFB-EC0C304309A7}"/>
              </a:ext>
            </a:extLst>
          </p:cNvPr>
          <p:cNvCxnSpPr>
            <a:cxnSpLocks/>
          </p:cNvCxnSpPr>
          <p:nvPr/>
        </p:nvCxnSpPr>
        <p:spPr>
          <a:xfrm flipV="1">
            <a:off x="4731798" y="3853905"/>
            <a:ext cx="1544715" cy="44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06BA2A-4A2C-4588-A41E-C47A6FA39DBA}"/>
              </a:ext>
            </a:extLst>
          </p:cNvPr>
          <p:cNvSpPr txBox="1"/>
          <p:nvPr/>
        </p:nvSpPr>
        <p:spPr>
          <a:xfrm>
            <a:off x="6373940" y="3573094"/>
            <a:ext cx="360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Hiệu ứng khi xuất hiện thông báo.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1B99C3-9686-4FE8-90C2-9A59629920A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731798" y="4431159"/>
            <a:ext cx="1806491" cy="54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8A807A-22E1-4C21-980C-E3BA5460F3CB}"/>
              </a:ext>
            </a:extLst>
          </p:cNvPr>
          <p:cNvSpPr txBox="1"/>
          <p:nvPr/>
        </p:nvSpPr>
        <p:spPr>
          <a:xfrm>
            <a:off x="6538289" y="4246493"/>
            <a:ext cx="4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Vị trí hình ảnh xuất hiện trong thông báo.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8A7AA71-AA57-4C1C-8CA7-891A041C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561" y="4630934"/>
            <a:ext cx="2633699" cy="66392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D851F00-8482-4403-A022-04B153FDFAC1}"/>
              </a:ext>
            </a:extLst>
          </p:cNvPr>
          <p:cNvSpPr/>
          <p:nvPr/>
        </p:nvSpPr>
        <p:spPr>
          <a:xfrm>
            <a:off x="10573305" y="4651325"/>
            <a:ext cx="994299" cy="64353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BC3E4E-98D3-432B-BEFA-119828E864D1}"/>
              </a:ext>
            </a:extLst>
          </p:cNvPr>
          <p:cNvCxnSpPr>
            <a:cxnSpLocks/>
          </p:cNvCxnSpPr>
          <p:nvPr/>
        </p:nvCxnSpPr>
        <p:spPr>
          <a:xfrm>
            <a:off x="4712337" y="5734478"/>
            <a:ext cx="1661602" cy="46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24D1CA-24E1-4D19-BE85-F45A7DD6C4BF}"/>
              </a:ext>
            </a:extLst>
          </p:cNvPr>
          <p:cNvSpPr txBox="1"/>
          <p:nvPr/>
        </p:nvSpPr>
        <p:spPr>
          <a:xfrm>
            <a:off x="6538289" y="5894773"/>
            <a:ext cx="487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Định dạng hình ảnh, để trong khung tròn hay khung vuông.</a:t>
            </a:r>
          </a:p>
        </p:txBody>
      </p:sp>
    </p:spTree>
    <p:extLst>
      <p:ext uri="{BB962C8B-B14F-4D97-AF65-F5344CB8AC3E}">
        <p14:creationId xmlns:p14="http://schemas.microsoft.com/office/powerpoint/2010/main" val="29949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597DEE-DE68-4020-A426-51AF4A19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6" y="954095"/>
            <a:ext cx="4421080" cy="2561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089604-377A-46FF-A3E2-2D43AF08B144}"/>
              </a:ext>
            </a:extLst>
          </p:cNvPr>
          <p:cNvSpPr txBox="1"/>
          <p:nvPr/>
        </p:nvSpPr>
        <p:spPr>
          <a:xfrm>
            <a:off x="284085" y="363984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Màu sắc nền của thông báo: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E6142-B5F9-4221-BECF-73049C87D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5" y="3970253"/>
            <a:ext cx="3162741" cy="109552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B336F4-E8EB-4852-B5C1-5B5296C39713}"/>
              </a:ext>
            </a:extLst>
          </p:cNvPr>
          <p:cNvCxnSpPr>
            <a:cxnSpLocks/>
          </p:cNvCxnSpPr>
          <p:nvPr/>
        </p:nvCxnSpPr>
        <p:spPr>
          <a:xfrm flipV="1">
            <a:off x="1740023" y="4136994"/>
            <a:ext cx="2556769" cy="15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478F98-5FD8-4FFE-92FC-61598A58F430}"/>
              </a:ext>
            </a:extLst>
          </p:cNvPr>
          <p:cNvSpPr txBox="1"/>
          <p:nvPr/>
        </p:nvSpPr>
        <p:spPr>
          <a:xfrm>
            <a:off x="4478785" y="3918584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Hiển thị bóng của thông báo.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E25525-18AA-4868-9EAA-C327117EF2B8}"/>
              </a:ext>
            </a:extLst>
          </p:cNvPr>
          <p:cNvCxnSpPr/>
          <p:nvPr/>
        </p:nvCxnSpPr>
        <p:spPr>
          <a:xfrm>
            <a:off x="1899821" y="4829452"/>
            <a:ext cx="2610035" cy="10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BB45C2-600E-4A8D-84CA-13FBE1DB5558}"/>
              </a:ext>
            </a:extLst>
          </p:cNvPr>
          <p:cNvSpPr txBox="1"/>
          <p:nvPr/>
        </p:nvSpPr>
        <p:spPr>
          <a:xfrm>
            <a:off x="4705166" y="4746015"/>
            <a:ext cx="329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Phần viền của thông báo.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43256D-39EA-4AC0-99BB-E33B1777E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162" y="548650"/>
            <a:ext cx="2972215" cy="3610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2F32CB-77E6-4E73-A167-0F964F538D78}"/>
              </a:ext>
            </a:extLst>
          </p:cNvPr>
          <p:cNvSpPr txBox="1"/>
          <p:nvPr/>
        </p:nvSpPr>
        <p:spPr>
          <a:xfrm>
            <a:off x="8225161" y="4371514"/>
            <a:ext cx="356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Màu sắc của đ</a:t>
            </a:r>
            <a:r>
              <a:rPr lang="vi-VN"/>
              <a:t>ư</a:t>
            </a:r>
            <a:r>
              <a:rPr lang="en-US"/>
              <a:t>ờng viền</a:t>
            </a:r>
          </a:p>
        </p:txBody>
      </p:sp>
    </p:spTree>
    <p:extLst>
      <p:ext uri="{BB962C8B-B14F-4D97-AF65-F5344CB8AC3E}">
        <p14:creationId xmlns:p14="http://schemas.microsoft.com/office/powerpoint/2010/main" val="238894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C0A5F-4F31-4615-910B-011534A6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29" y="467553"/>
            <a:ext cx="3916283" cy="43263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9C7FA-63E7-4C94-9CB7-915CFE9C128A}"/>
              </a:ext>
            </a:extLst>
          </p:cNvPr>
          <p:cNvCxnSpPr>
            <a:cxnSpLocks/>
          </p:cNvCxnSpPr>
          <p:nvPr/>
        </p:nvCxnSpPr>
        <p:spPr>
          <a:xfrm flipV="1">
            <a:off x="4101483" y="1152332"/>
            <a:ext cx="2104008" cy="77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F56601-FED1-4F8B-986A-0A2594B0CA6D}"/>
              </a:ext>
            </a:extLst>
          </p:cNvPr>
          <p:cNvSpPr txBox="1"/>
          <p:nvPr/>
        </p:nvSpPr>
        <p:spPr>
          <a:xfrm>
            <a:off x="6338656" y="967666"/>
            <a:ext cx="543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đặt về màu chữ cho thông báo.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2CBD64-7310-4AEA-BFE3-F543A008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92" y="2540039"/>
            <a:ext cx="2600688" cy="10764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715A2E-566D-4ECD-B644-16AE3215D6FC}"/>
              </a:ext>
            </a:extLst>
          </p:cNvPr>
          <p:cNvCxnSpPr>
            <a:cxnSpLocks/>
          </p:cNvCxnSpPr>
          <p:nvPr/>
        </p:nvCxnSpPr>
        <p:spPr>
          <a:xfrm flipH="1">
            <a:off x="8815527" y="3078276"/>
            <a:ext cx="399494" cy="171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37BE4C-A1C4-4E08-A236-33C190FAE68B}"/>
              </a:ext>
            </a:extLst>
          </p:cNvPr>
          <p:cNvSpPr txBox="1"/>
          <p:nvPr/>
        </p:nvSpPr>
        <p:spPr>
          <a:xfrm>
            <a:off x="7337395" y="4819555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Độ bo tròn của thông báo.</a:t>
            </a:r>
          </a:p>
        </p:txBody>
      </p:sp>
    </p:spTree>
    <p:extLst>
      <p:ext uri="{BB962C8B-B14F-4D97-AF65-F5344CB8AC3E}">
        <p14:creationId xmlns:p14="http://schemas.microsoft.com/office/powerpoint/2010/main" val="322266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333F66-75B0-413C-99C5-6ADF4B93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2" y="1333269"/>
            <a:ext cx="6832105" cy="4191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BD54D-E86D-4E99-A526-320D788950BB}"/>
              </a:ext>
            </a:extLst>
          </p:cNvPr>
          <p:cNvSpPr txBox="1"/>
          <p:nvPr/>
        </p:nvSpPr>
        <p:spPr>
          <a:xfrm>
            <a:off x="239698" y="213064"/>
            <a:ext cx="643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đặt chế độ hiển thị.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2B8DB-296C-4245-9FD8-F0B85360D66E}"/>
              </a:ext>
            </a:extLst>
          </p:cNvPr>
          <p:cNvSpPr txBox="1"/>
          <p:nvPr/>
        </p:nvSpPr>
        <p:spPr>
          <a:xfrm>
            <a:off x="4083728" y="213064"/>
            <a:ext cx="61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ảnh sản phẩm nh</a:t>
            </a:r>
            <a:r>
              <a:rPr lang="vi-VN"/>
              <a:t>ư</a:t>
            </a:r>
            <a:r>
              <a:rPr lang="en-US"/>
              <a:t> nào, nội dung text ra sao.</a:t>
            </a:r>
          </a:p>
        </p:txBody>
      </p:sp>
    </p:spTree>
    <p:extLst>
      <p:ext uri="{BB962C8B-B14F-4D97-AF65-F5344CB8AC3E}">
        <p14:creationId xmlns:p14="http://schemas.microsoft.com/office/powerpoint/2010/main" val="1979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169E3C-E3E7-4AC8-812C-4A0F7BF7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7" y="314274"/>
            <a:ext cx="4077269" cy="680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994095-EBC2-4AE4-B728-A244004338F4}"/>
              </a:ext>
            </a:extLst>
          </p:cNvPr>
          <p:cNvSpPr txBox="1"/>
          <p:nvPr/>
        </p:nvSpPr>
        <p:spPr>
          <a:xfrm>
            <a:off x="5495278" y="496370"/>
            <a:ext cx="22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tên người mua.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A412C-B777-4D68-9568-8C00F677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27" y="1690535"/>
            <a:ext cx="3724795" cy="804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26D463-5CA9-4870-B791-FD16D1463129}"/>
              </a:ext>
            </a:extLst>
          </p:cNvPr>
          <p:cNvSpPr txBox="1"/>
          <p:nvPr/>
        </p:nvSpPr>
        <p:spPr>
          <a:xfrm>
            <a:off x="5495278" y="1651247"/>
            <a:ext cx="421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Thay đổi định dạng thời gian thành giờ phút giây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7862D3-4089-4976-902B-D4F553E19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27" y="3094621"/>
            <a:ext cx="2485756" cy="668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EE4299-E0DB-483E-AAA0-AD3280EE4A08}"/>
              </a:ext>
            </a:extLst>
          </p:cNvPr>
          <p:cNvSpPr txBox="1"/>
          <p:nvPr/>
        </p:nvSpPr>
        <p:spPr>
          <a:xfrm>
            <a:off x="5619565" y="3094621"/>
            <a:ext cx="464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Mua 5 phút tr</a:t>
            </a:r>
            <a:r>
              <a:rPr lang="vi-VN"/>
              <a:t>ư</a:t>
            </a:r>
            <a:r>
              <a:rPr lang="en-US"/>
              <a:t>ớc hay bao nhiêu phút tr</a:t>
            </a:r>
            <a:r>
              <a:rPr lang="vi-VN"/>
              <a:t>ư</a:t>
            </a:r>
            <a:r>
              <a:rPr lang="en-US"/>
              <a:t>ớc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8B0E8-03F9-4A40-B926-6389825B4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27" y="4612159"/>
            <a:ext cx="2638793" cy="97168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F4B11B-8224-4540-8DF3-15C797CB616C}"/>
              </a:ext>
            </a:extLst>
          </p:cNvPr>
          <p:cNvCxnSpPr/>
          <p:nvPr/>
        </p:nvCxnSpPr>
        <p:spPr>
          <a:xfrm flipV="1">
            <a:off x="3009530" y="4927107"/>
            <a:ext cx="2752078" cy="49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119E89-E30C-4C8F-A8FB-A159E31231C2}"/>
              </a:ext>
            </a:extLst>
          </p:cNvPr>
          <p:cNvSpPr txBox="1"/>
          <p:nvPr/>
        </p:nvSpPr>
        <p:spPr>
          <a:xfrm>
            <a:off x="5797118" y="4612159"/>
            <a:ext cx="59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Chỉnh lại phần Text hiển thị thông báo.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CAD2EC-D904-42AD-A7D7-13A23EACB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327" y="5896435"/>
            <a:ext cx="8192643" cy="80021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CF3EE1-EC98-4537-9EF5-8A18101A5BDE}"/>
              </a:ext>
            </a:extLst>
          </p:cNvPr>
          <p:cNvCxnSpPr>
            <a:cxnSpLocks/>
          </p:cNvCxnSpPr>
          <p:nvPr/>
        </p:nvCxnSpPr>
        <p:spPr>
          <a:xfrm flipV="1">
            <a:off x="6862439" y="5646198"/>
            <a:ext cx="923278" cy="56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62A5C9-5DE1-4AD8-926D-DF7DE5FAE9A0}"/>
              </a:ext>
            </a:extLst>
          </p:cNvPr>
          <p:cNvSpPr txBox="1"/>
          <p:nvPr/>
        </p:nvSpPr>
        <p:spPr>
          <a:xfrm>
            <a:off x="7852299" y="5453670"/>
            <a:ext cx="384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Sao chép địa chỉ sản phẩm dán vào.</a:t>
            </a:r>
          </a:p>
        </p:txBody>
      </p:sp>
    </p:spTree>
    <p:extLst>
      <p:ext uri="{BB962C8B-B14F-4D97-AF65-F5344CB8AC3E}">
        <p14:creationId xmlns:p14="http://schemas.microsoft.com/office/powerpoint/2010/main" val="370656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DACC-3CA6-428C-936F-C70EF5A7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988"/>
            <a:ext cx="7554897" cy="577049"/>
          </a:xfrm>
        </p:spPr>
        <p:txBody>
          <a:bodyPr>
            <a:normAutofit fontScale="90000"/>
          </a:bodyPr>
          <a:lstStyle/>
          <a:p>
            <a:r>
              <a:rPr lang="en-US"/>
              <a:t>Thông báo đ</a:t>
            </a:r>
            <a:r>
              <a:rPr lang="vi-VN"/>
              <a:t>ơ</a:t>
            </a:r>
            <a:r>
              <a:rPr lang="en-US"/>
              <a:t>n hàng qua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DEB7-44AF-4835-A20B-3C22107B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4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224</Words>
  <Application>Microsoft Office PowerPoint</Application>
  <PresentationFormat>Widescreen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Link hướng dẫn:</vt:lpstr>
      <vt:lpstr>PowerPoint Presentation</vt:lpstr>
      <vt:lpstr>Nhấn vào để cài đặt cho thông báo: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Thông báo đơn hàng qua Mail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24</cp:revision>
  <dcterms:created xsi:type="dcterms:W3CDTF">2024-10-10T09:30:53Z</dcterms:created>
  <dcterms:modified xsi:type="dcterms:W3CDTF">2024-10-11T04:34:46Z</dcterms:modified>
</cp:coreProperties>
</file>