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3" r:id="rId9"/>
    <p:sldId id="264" r:id="rId10"/>
    <p:sldId id="269" r:id="rId11"/>
    <p:sldId id="265" r:id="rId12"/>
    <p:sldId id="266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0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6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7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3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7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US"/>
              <a:t>Link Video: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76494"/>
          </a:xfrm>
        </p:spPr>
        <p:txBody>
          <a:bodyPr/>
          <a:lstStyle/>
          <a:p>
            <a:r>
              <a:rPr lang="en-US" dirty="0"/>
              <a:t>https://www.youtube.com/watch?v=hvFzFrkigEI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64E80-87CA-46BC-B2A1-28FFD61C7492}"/>
              </a:ext>
            </a:extLst>
          </p:cNvPr>
          <p:cNvSpPr txBox="1"/>
          <p:nvPr/>
        </p:nvSpPr>
        <p:spPr>
          <a:xfrm>
            <a:off x="1189608" y="5113538"/>
            <a:ext cx="102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cần đổi lại Theme là đ</a:t>
            </a:r>
            <a:r>
              <a:rPr lang="vi-VN"/>
              <a:t>ư</a:t>
            </a:r>
            <a:r>
              <a:rPr lang="en-US"/>
              <a:t>ợc.</a:t>
            </a:r>
          </a:p>
        </p:txBody>
      </p:sp>
    </p:spTree>
    <p:extLst>
      <p:ext uri="{BB962C8B-B14F-4D97-AF65-F5344CB8AC3E}">
        <p14:creationId xmlns:p14="http://schemas.microsoft.com/office/powerpoint/2010/main" val="65448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FEDA-2044-466E-9AB5-93710C4A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94D3-9993-48F7-8793-917B2913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Xuất nhập dữ liệu của trang web: trang, chuyên mục, sản phẩm, bài viết.</a:t>
            </a:r>
          </a:p>
        </p:txBody>
      </p:sp>
    </p:spTree>
    <p:extLst>
      <p:ext uri="{BB962C8B-B14F-4D97-AF65-F5344CB8AC3E}">
        <p14:creationId xmlns:p14="http://schemas.microsoft.com/office/powerpoint/2010/main" val="32867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5C33-C8F8-4D7C-B3FB-DF9B152F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Xuất nhập dữ liệu trong cửa hàng.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AA88-0459-49CC-B890-58CD90CE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44208"/>
          </a:xfrm>
        </p:spPr>
        <p:txBody>
          <a:bodyPr/>
          <a:lstStyle/>
          <a:p>
            <a:r>
              <a:rPr lang="en-US"/>
              <a:t>https://www.youtube.com/watch?v=mTC0mbVZs-k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5E06-67D8-4AAD-8AC7-1E2875FEFAA8}"/>
              </a:ext>
            </a:extLst>
          </p:cNvPr>
          <p:cNvSpPr txBox="1"/>
          <p:nvPr/>
        </p:nvSpPr>
        <p:spPr>
          <a:xfrm>
            <a:off x="701336" y="3027285"/>
            <a:ext cx="1084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https://www.youtube.com/watch?v=mTC0mbVZs-k</a:t>
            </a:r>
          </a:p>
        </p:txBody>
      </p:sp>
    </p:spTree>
    <p:extLst>
      <p:ext uri="{BB962C8B-B14F-4D97-AF65-F5344CB8AC3E}">
        <p14:creationId xmlns:p14="http://schemas.microsoft.com/office/powerpoint/2010/main" val="124986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769F-4A48-40D8-B3F7-4F62DC01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58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DC78-1726-4FF9-A149-697CC1044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4584"/>
            <a:ext cx="11353800" cy="1696775"/>
          </a:xfrm>
        </p:spPr>
        <p:txBody>
          <a:bodyPr/>
          <a:lstStyle/>
          <a:p>
            <a:r>
              <a:rPr lang="en-US"/>
              <a:t>Phải tạo tài khoản rồi mới đc đặt hàng, thanh toán</a:t>
            </a:r>
          </a:p>
        </p:txBody>
      </p:sp>
    </p:spTree>
    <p:extLst>
      <p:ext uri="{BB962C8B-B14F-4D97-AF65-F5344CB8AC3E}">
        <p14:creationId xmlns:p14="http://schemas.microsoft.com/office/powerpoint/2010/main" val="3984908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8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49354" cy="848213"/>
          </a:xfrm>
        </p:spPr>
        <p:txBody>
          <a:bodyPr/>
          <a:lstStyle/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859" y="1186351"/>
            <a:ext cx="7844269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9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xuất CSDL: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11" y="2307737"/>
            <a:ext cx="6001588" cy="40652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61005" y="2307737"/>
            <a:ext cx="940777" cy="49236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045299" y="2800106"/>
            <a:ext cx="2396713" cy="289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09905" y="5423884"/>
            <a:ext cx="615461" cy="36927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CB8D-988C-41A0-B0C6-5743AFA4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F62C4-1CF1-4DD4-9C8E-B7AD816F5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3E25B-3553-4E2C-99BA-63FF08F4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17" y="994640"/>
            <a:ext cx="9869277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3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831D-B854-4F6A-B826-E36524DB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4F2B-92D0-4127-BF6B-B19A846B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5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/>
              <a:t>Theme thử.  Theme có ph</a:t>
            </a:r>
            <a:r>
              <a:rPr lang="vi-VN"/>
              <a:t>ư</a:t>
            </a:r>
            <a:r>
              <a:rPr lang="en-US"/>
              <a:t>ơng thức thanh toán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1550"/>
            <a:ext cx="12192000" cy="544645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5A948-2E65-4A5D-873A-4D8668F5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20" y="2064603"/>
            <a:ext cx="3934374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1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6" y="365125"/>
            <a:ext cx="11034204" cy="1325563"/>
          </a:xfrm>
        </p:spPr>
        <p:txBody>
          <a:bodyPr/>
          <a:lstStyle/>
          <a:p>
            <a:r>
              <a:rPr lang="en-US"/>
              <a:t>Theme hiện tại( Theme cũ) Theme có ph</a:t>
            </a:r>
            <a:r>
              <a:rPr lang="vi-VN"/>
              <a:t>ư</a:t>
            </a:r>
            <a:r>
              <a:rPr lang="en-US"/>
              <a:t>ơng thức thanh toán.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F33C8E-4DC8-454D-9A69-873DD70EE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5" y="1865189"/>
            <a:ext cx="4502229" cy="44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3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5DDC-CAB1-4959-A489-CC98F9F3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Nhập dữ liệu cho bảng trong CSDL: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C716-A95C-418F-8157-A0E9A90E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2883F-816D-4FC8-AB4C-C5F7F57A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4" y="1934795"/>
            <a:ext cx="8135485" cy="4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5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3D6A-34BC-4391-890D-92D4864A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29243" cy="798989"/>
          </a:xfrm>
        </p:spPr>
        <p:txBody>
          <a:bodyPr/>
          <a:lstStyle/>
          <a:p>
            <a:r>
              <a:rPr lang="en-US"/>
              <a:t>Xuất sản phẩm và thêm sản phẩm vào trang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DE1C-376D-4956-BF57-1FDD08CB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2506"/>
            <a:ext cx="11931588" cy="568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https://www.youtube.com/watch?v=mTC0mbVZs-k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7A949-BFBB-4B6D-9D8A-85E67DABBDCD}"/>
              </a:ext>
            </a:extLst>
          </p:cNvPr>
          <p:cNvSpPr txBox="1"/>
          <p:nvPr/>
        </p:nvSpPr>
        <p:spPr>
          <a:xfrm>
            <a:off x="115411" y="798990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EEBCC-78CB-450F-BA36-D8060F8A6C0A}"/>
              </a:ext>
            </a:extLst>
          </p:cNvPr>
          <p:cNvSpPr txBox="1"/>
          <p:nvPr/>
        </p:nvSpPr>
        <p:spPr>
          <a:xfrm>
            <a:off x="736847" y="2672179"/>
            <a:ext cx="96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Xuất theo thứ tự tùy ý nh</a:t>
            </a:r>
            <a:r>
              <a:rPr lang="vi-VN"/>
              <a:t>ư</a:t>
            </a:r>
            <a:r>
              <a:rPr lang="en-US"/>
              <a:t>ng khi nhập thì phải nhập hình ảnh vào tr</a:t>
            </a:r>
            <a:r>
              <a:rPr lang="vi-VN"/>
              <a:t>ư</a:t>
            </a:r>
            <a:r>
              <a:rPr lang="en-US"/>
              <a:t>ớc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F906F-F353-4F58-A7CA-E609FB19ADB3}"/>
              </a:ext>
            </a:extLst>
          </p:cNvPr>
          <p:cNvSpPr txBox="1"/>
          <p:nvPr/>
        </p:nvSpPr>
        <p:spPr>
          <a:xfrm>
            <a:off x="292963" y="3429000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Chuyển dữ liệu giữa các website: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68C7A-8099-4FCD-9B81-7EEA41C2E301}"/>
              </a:ext>
            </a:extLst>
          </p:cNvPr>
          <p:cNvSpPr txBox="1"/>
          <p:nvPr/>
        </p:nvSpPr>
        <p:spPr>
          <a:xfrm>
            <a:off x="466077" y="4160501"/>
            <a:ext cx="1099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CEBDA7F-E4FF-4F12-A6EF-FA6BFCEA4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464278"/>
              </p:ext>
            </p:extLst>
          </p:nvPr>
        </p:nvGraphicFramePr>
        <p:xfrm>
          <a:off x="98425" y="98425"/>
          <a:ext cx="8509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3" imgW="851400" imgH="468000" progId="Package">
                  <p:embed/>
                </p:oleObj>
              </mc:Choice>
              <mc:Fallback>
                <p:oleObj name="Packager Shell Object" showAsIcon="1" r:id="rId3" imgW="851400" imgH="468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85090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A23BE2F-A3AA-4F0D-85EE-F8E45FFD1D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907288"/>
              </p:ext>
            </p:extLst>
          </p:nvPr>
        </p:nvGraphicFramePr>
        <p:xfrm>
          <a:off x="2549432" y="769017"/>
          <a:ext cx="11017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5" imgW="1102320" imgH="468000" progId="Package">
                  <p:embed/>
                </p:oleObj>
              </mc:Choice>
              <mc:Fallback>
                <p:oleObj name="Packager Shell Object" showAsIcon="1" r:id="rId5" imgW="1102320" imgH="468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9432" y="769017"/>
                        <a:ext cx="110172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D61EC50-23D8-4BD4-8694-9376B187A5F5}"/>
              </a:ext>
            </a:extLst>
          </p:cNvPr>
          <p:cNvSpPr txBox="1"/>
          <p:nvPr/>
        </p:nvSpPr>
        <p:spPr>
          <a:xfrm>
            <a:off x="630315" y="4811697"/>
            <a:ext cx="1115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https://www.youtube.com/watch?v=zeZ9QvqzGR0</a:t>
            </a:r>
          </a:p>
        </p:txBody>
      </p:sp>
    </p:spTree>
    <p:extLst>
      <p:ext uri="{BB962C8B-B14F-4D97-AF65-F5344CB8AC3E}">
        <p14:creationId xmlns:p14="http://schemas.microsoft.com/office/powerpoint/2010/main" val="320542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212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Packager Shell Object</vt:lpstr>
      <vt:lpstr>Link Video:</vt:lpstr>
      <vt:lpstr>Đưa dự án lên trên Server:</vt:lpstr>
      <vt:lpstr>cách xuất CSDL:</vt:lpstr>
      <vt:lpstr>PowerPoint Presentation</vt:lpstr>
      <vt:lpstr>PowerPoint Presentation</vt:lpstr>
      <vt:lpstr>Theme thử.  Theme có phương thức thanh toán</vt:lpstr>
      <vt:lpstr>Theme hiện tại( Theme cũ) Theme có phương thức thanh toán.</vt:lpstr>
      <vt:lpstr>Nhập dữ liệu cho bảng trong CSDL:</vt:lpstr>
      <vt:lpstr>Xuất sản phẩm và thêm sản phẩm vào trang Web</vt:lpstr>
      <vt:lpstr>PowerPoint Presentation</vt:lpstr>
      <vt:lpstr>Xuất nhập dữ liệu trong cửa hàng.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Dang Van Doan</cp:lastModifiedBy>
  <cp:revision>18</cp:revision>
  <dcterms:created xsi:type="dcterms:W3CDTF">2024-09-28T08:48:52Z</dcterms:created>
  <dcterms:modified xsi:type="dcterms:W3CDTF">2024-10-02T10:10:16Z</dcterms:modified>
</cp:coreProperties>
</file>