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8720-83EE-4181-BE30-CA2C49C65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22D19-F96C-4FF3-BA1C-836061154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E3A94-4E4E-4A04-BB01-88DE4BD5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FD61-8A33-44AC-BEF5-141B72145344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FACB-D1DC-4AAD-83D8-150AA3FB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60A79-1CE3-4920-A48C-119C06D2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1BDF-848D-4407-93D4-65356C13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8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B67-1D90-43A4-A514-BF366781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31C8D-2E06-4A94-80A0-322101925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7A869-AA4A-4F29-ADF4-1E51C14A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FD61-8A33-44AC-BEF5-141B72145344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E8E4B-B8B7-4E4A-A022-B95AF500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56A8A-181F-47C5-9DE9-3AD4933F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1BDF-848D-4407-93D4-65356C13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7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5F5145-FAC9-4D86-9AC0-B82B58BC2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B4C87-9308-4A60-AD21-E8152E0FC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3667A-D393-4AF4-9B7D-B2D3BD75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FD61-8A33-44AC-BEF5-141B72145344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E2128-FC52-45B5-892B-E8849A6B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04D63-7396-4ABC-847B-E2E72BC9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1BDF-848D-4407-93D4-65356C13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9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809B-32E8-4E5F-AE57-641F875D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E8C11-82E0-4998-B369-EE0812C75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17F86-C1C2-48ED-8E48-D07E207D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FD61-8A33-44AC-BEF5-141B72145344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777FD-C28A-4BA2-B99F-4FFA2578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D694A-D09F-4C04-8A82-A9A13430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1BDF-848D-4407-93D4-65356C13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B967-0FD2-470E-9D52-A093A131C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34938-CAF4-44BD-B343-A3032A13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FA1E1-2D4F-4E23-AA12-3DA8B047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FD61-8A33-44AC-BEF5-141B72145344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3D864-E407-41A5-AE58-4DD8DA1A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FE30B-44F4-40C4-B3D2-97570D03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1BDF-848D-4407-93D4-65356C13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2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94C-5EA2-408E-8BE6-E7FC0FBE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D59FA-A2D9-4982-AADB-959BD4B58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FD6FE-DD91-4D00-80AC-AE75D14DC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2C415-6CCE-4FDF-AE4D-D258FF1C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FD61-8A33-44AC-BEF5-141B72145344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3CDBE-0379-4D1E-9EF8-57DE2614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21282-5ABE-4380-A4E8-65B1D77D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1BDF-848D-4407-93D4-65356C13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89B2-2FCD-4560-B0E7-A04B7BFF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D8DC7-F9D9-4577-95E1-5CF63F3A0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AE5CA-FB9A-4FC2-9548-17A5B7837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8E9C5-E293-4C42-8609-811C39C5A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F5E0D-A52E-4E53-84F7-42C62E378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9208B-47E0-4208-B5DB-AB075FB6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FD61-8A33-44AC-BEF5-141B72145344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694C4F-8A75-48A2-8F34-F3EA40D5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A2FA2-387A-4958-8A24-8C6502D1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1BDF-848D-4407-93D4-65356C13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2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3964-9546-4954-B282-FE933B6C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59180-59EC-4D37-80CB-DF1970CB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FD61-8A33-44AC-BEF5-141B72145344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A650C-62CD-4AE2-8874-54A9D9D1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B0D29-F39D-473B-81D3-8BF1322B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1BDF-848D-4407-93D4-65356C13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7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C7805-B174-4597-BD92-22427330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FD61-8A33-44AC-BEF5-141B72145344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ED20A3-B13F-419F-BB02-1FC79CD0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B75C7-0275-4728-9BD1-0DD24AEF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1BDF-848D-4407-93D4-65356C13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2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84BA-E5AC-48F2-B660-F4D725D7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E01F-3354-4C4A-BA9F-5696F06C6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7B5F9-D2F4-4669-90EA-693DF4CA6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D91B2-0E1F-4EC6-84CA-3DCD30C1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FD61-8A33-44AC-BEF5-141B72145344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0E07A-3EB6-4366-A746-5CA85ACE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0F469-B9E2-4883-B8E5-A3D5D6B4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1BDF-848D-4407-93D4-65356C13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2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82EB-E75B-4CC2-9A2D-4DCC743E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CB17B-5A3B-4E8B-8640-2AA1263A6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2847F-C767-4C1B-B759-E47A42C52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45E5D-0051-4E3B-9AF5-6D37419B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FD61-8A33-44AC-BEF5-141B72145344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F8BB8-C428-4A2C-A560-6F0500B8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3BA53-CDB4-4067-8640-5741C7C8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1BDF-848D-4407-93D4-65356C13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3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ED527-4717-4B92-8648-13835435D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E6427-E456-43BA-B402-E34074E0D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AB38F-691C-492E-BC6D-D96B77B73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9FD61-8A33-44AC-BEF5-141B72145344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1B6BA-A165-416E-B2BE-F2F24674F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76274-D1E4-443E-9BEB-F130C1497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61BDF-848D-4407-93D4-65356C13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5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2DB7-3238-4E2A-8D35-85F0CAA49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6CE36-B61A-4326-BEB7-FA4C3D85F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7AD1D-A36A-4AE2-9DC6-2B9B44890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6" y="520700"/>
            <a:ext cx="6457151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29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7D55-534B-4A5E-B46B-C466874D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656F0-40D8-4785-A974-E8ED3CF2A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695E-1E10-4E3E-A43D-216274FB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E6AD5-6086-46F3-ACE6-0BB64F831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6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1514-ECB7-4947-80FB-D7D2D759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1500826"/>
            <a:ext cx="11353800" cy="1325563"/>
          </a:xfrm>
        </p:spPr>
        <p:txBody>
          <a:bodyPr/>
          <a:lstStyle/>
          <a:p>
            <a:r>
              <a:rPr lang="en-US"/>
              <a:t>https://www.youtube.com/watch?v=G8hagYCMjN4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A1345-0CCD-43C2-9CDC-DCC9F5E25C6F}"/>
              </a:ext>
            </a:extLst>
          </p:cNvPr>
          <p:cNvSpPr txBox="1"/>
          <p:nvPr/>
        </p:nvSpPr>
        <p:spPr>
          <a:xfrm>
            <a:off x="177553" y="949911"/>
            <a:ext cx="302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Video h</a:t>
            </a:r>
            <a:r>
              <a:rPr lang="vi-VN"/>
              <a:t>ư</a:t>
            </a:r>
            <a:r>
              <a:rPr lang="en-US"/>
              <a:t>ớng dẫn:</a:t>
            </a:r>
          </a:p>
        </p:txBody>
      </p:sp>
    </p:spTree>
    <p:extLst>
      <p:ext uri="{BB962C8B-B14F-4D97-AF65-F5344CB8AC3E}">
        <p14:creationId xmlns:p14="http://schemas.microsoft.com/office/powerpoint/2010/main" val="262277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E6C3-2E5A-4073-8315-863D4F33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56" y="6264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/>
              <a:t>Plugin này chi tiết h</a:t>
            </a:r>
            <a:r>
              <a:rPr lang="vi-VN"/>
              <a:t>ơ</a:t>
            </a:r>
            <a:r>
              <a:rPr lang="en-US"/>
              <a:t>n trong mục hủy đ</a:t>
            </a:r>
            <a:r>
              <a:rPr lang="vi-VN"/>
              <a:t>ơ</a:t>
            </a:r>
            <a:r>
              <a:rPr lang="en-US"/>
              <a:t>n hàng.( Mail chi tiết h</a:t>
            </a:r>
            <a:r>
              <a:rPr lang="vi-VN"/>
              <a:t>ơ</a:t>
            </a:r>
            <a:r>
              <a:rPr lang="en-US"/>
              <a:t>n)==</a:t>
            </a:r>
            <a:r>
              <a:rPr lang="en-US">
                <a:sym typeface="Wingdings" panose="05000000000000000000" pitchFamily="2" charset="2"/>
              </a:rPr>
              <a:t> Cho phép Chỉnh sửa Email.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0B656-B875-476E-8FD2-78783720E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85" y="1550416"/>
            <a:ext cx="5401429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44A32A-F215-4BA7-881C-8EAEEE5502DE}"/>
              </a:ext>
            </a:extLst>
          </p:cNvPr>
          <p:cNvSpPr txBox="1"/>
          <p:nvPr/>
        </p:nvSpPr>
        <p:spPr>
          <a:xfrm>
            <a:off x="6436312" y="1935332"/>
            <a:ext cx="514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Tùy chỉnh các tr</a:t>
            </a:r>
            <a:r>
              <a:rPr lang="vi-VN"/>
              <a:t>ư</a:t>
            </a:r>
            <a:r>
              <a:rPr lang="en-US"/>
              <a:t>ờng của Email.</a:t>
            </a:r>
          </a:p>
        </p:txBody>
      </p:sp>
    </p:spTree>
    <p:extLst>
      <p:ext uri="{BB962C8B-B14F-4D97-AF65-F5344CB8AC3E}">
        <p14:creationId xmlns:p14="http://schemas.microsoft.com/office/powerpoint/2010/main" val="222203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53DA-CE89-476B-B934-17C3AB98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B0A5-1BF8-4F6A-A759-A9B05D2EA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C5834-6569-4EDB-8EE6-002C6F233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51" y="1825625"/>
            <a:ext cx="3077004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8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2A51-AAD5-4805-BED4-2CC75993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CHỉnh lại tiêu đề, yêu cầu Hủy mail cho Mail này.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CBD8-69AB-4776-8228-521EF429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5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A45080-F52B-472B-87B4-23E257833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00" y="307083"/>
            <a:ext cx="8984151" cy="500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4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6F6D0D-3096-42B1-A413-1CE437BD5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3" y="520607"/>
            <a:ext cx="4877481" cy="3019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AF7067-F9D3-4B91-B7FC-20725C8AD8D9}"/>
              </a:ext>
            </a:extLst>
          </p:cNvPr>
          <p:cNvSpPr txBox="1"/>
          <p:nvPr/>
        </p:nvSpPr>
        <p:spPr>
          <a:xfrm>
            <a:off x="6010183" y="779470"/>
            <a:ext cx="569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Có thể tự thay đổi nội dung trong tr</a:t>
            </a:r>
            <a:r>
              <a:rPr lang="vi-VN"/>
              <a:t>ư</a:t>
            </a:r>
            <a:r>
              <a:rPr lang="en-US"/>
              <a:t>ờng theo yêu cầu: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59F38F-8EC8-4723-BE2D-98D5EB4AB64F}"/>
              </a:ext>
            </a:extLst>
          </p:cNvPr>
          <p:cNvCxnSpPr>
            <a:cxnSpLocks/>
          </p:cNvCxnSpPr>
          <p:nvPr/>
        </p:nvCxnSpPr>
        <p:spPr>
          <a:xfrm>
            <a:off x="5023609" y="2030530"/>
            <a:ext cx="1430457" cy="19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69EC51-668B-4DD8-A0EB-CFF1954011FE}"/>
              </a:ext>
            </a:extLst>
          </p:cNvPr>
          <p:cNvSpPr txBox="1"/>
          <p:nvPr/>
        </p:nvSpPr>
        <p:spPr>
          <a:xfrm>
            <a:off x="6751528" y="2627790"/>
            <a:ext cx="452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Cú pháp: yêu cầu Hủy đ</a:t>
            </a:r>
            <a:r>
              <a:rPr lang="vi-VN"/>
              <a:t>ơ</a:t>
            </a:r>
            <a:r>
              <a:rPr lang="en-US"/>
              <a:t>n hàng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A45AC4-883E-4C12-BF9D-55E6FCABE742}"/>
              </a:ext>
            </a:extLst>
          </p:cNvPr>
          <p:cNvSpPr txBox="1"/>
          <p:nvPr/>
        </p:nvSpPr>
        <p:spPr>
          <a:xfrm>
            <a:off x="4355975" y="4106778"/>
            <a:ext cx="721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[{site_title}]: Yêu cầu hủy đ</a:t>
            </a:r>
            <a:r>
              <a:rPr lang="vi-VN"/>
              <a:t>ơ</a:t>
            </a:r>
            <a:r>
              <a:rPr lang="en-US"/>
              <a:t>n hàng (#{order_number}) từ khách hàng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8B52BA-4029-49FA-AAA2-6C6A6D31C08C}"/>
              </a:ext>
            </a:extLst>
          </p:cNvPr>
          <p:cNvSpPr/>
          <p:nvPr/>
        </p:nvSpPr>
        <p:spPr>
          <a:xfrm>
            <a:off x="1171851" y="1775534"/>
            <a:ext cx="834501" cy="37286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FA1589-4F23-47AE-81E9-B33959892B68}"/>
              </a:ext>
            </a:extLst>
          </p:cNvPr>
          <p:cNvCxnSpPr>
            <a:cxnSpLocks/>
          </p:cNvCxnSpPr>
          <p:nvPr/>
        </p:nvCxnSpPr>
        <p:spPr>
          <a:xfrm>
            <a:off x="1438183" y="2192784"/>
            <a:ext cx="248574" cy="249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4CC2D8-B94C-44F6-ABB5-EBDF13C0DD52}"/>
              </a:ext>
            </a:extLst>
          </p:cNvPr>
          <p:cNvSpPr txBox="1"/>
          <p:nvPr/>
        </p:nvSpPr>
        <p:spPr>
          <a:xfrm>
            <a:off x="79897" y="4687409"/>
            <a:ext cx="406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Tiêu đề của Mail, sửa nội dung của Mail</a:t>
            </a:r>
          </a:p>
        </p:txBody>
      </p:sp>
    </p:spTree>
    <p:extLst>
      <p:ext uri="{BB962C8B-B14F-4D97-AF65-F5344CB8AC3E}">
        <p14:creationId xmlns:p14="http://schemas.microsoft.com/office/powerpoint/2010/main" val="175090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C39A9-CB0D-4937-A51A-D84AA9B05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41" y="549042"/>
            <a:ext cx="6258798" cy="1800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24E459-AA7C-4421-895E-4447BF0B55BE}"/>
              </a:ext>
            </a:extLst>
          </p:cNvPr>
          <p:cNvSpPr txBox="1"/>
          <p:nvPr/>
        </p:nvSpPr>
        <p:spPr>
          <a:xfrm>
            <a:off x="648799" y="2823099"/>
            <a:ext cx="617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Tiêu đề đ</a:t>
            </a:r>
            <a:r>
              <a:rPr lang="vi-VN"/>
              <a:t>ơ</a:t>
            </a:r>
            <a:r>
              <a:rPr lang="en-US"/>
              <a:t>n hàng mới:</a:t>
            </a:r>
          </a:p>
        </p:txBody>
      </p:sp>
    </p:spTree>
    <p:extLst>
      <p:ext uri="{BB962C8B-B14F-4D97-AF65-F5344CB8AC3E}">
        <p14:creationId xmlns:p14="http://schemas.microsoft.com/office/powerpoint/2010/main" val="267702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FBCA-9A1A-47CC-8140-59BC570B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28CF9-65B2-4B3C-89EE-9656ECEAD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7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134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https://www.youtube.com/watch?v=G8hagYCMjN4</vt:lpstr>
      <vt:lpstr>Plugin này chi tiết hơn trong mục hủy đơn hàng.( Mail chi tiết hơn)== Cho phép Chỉnh sửa Email.</vt:lpstr>
      <vt:lpstr>PowerPoint Presentation</vt:lpstr>
      <vt:lpstr>CHỉnh lại tiêu đề, yêu cầu Hủy mail cho Mail này.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14</cp:revision>
  <dcterms:created xsi:type="dcterms:W3CDTF">2024-10-24T04:28:03Z</dcterms:created>
  <dcterms:modified xsi:type="dcterms:W3CDTF">2024-10-24T07:37:39Z</dcterms:modified>
</cp:coreProperties>
</file>