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431-985C-4A05-A8B9-EB2CF546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A23E-CAB5-4FD9-98D5-132100E9D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93F0-CBDF-4202-9B88-D102738B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099C-CE9E-4D5B-B40F-4F456F11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49E4-BEBC-4CCD-91A9-94DF4C4C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890-C375-4A3D-AED3-856888C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DCC4-0F70-4388-BB37-F6E8F53FB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EDA8-46BD-488A-8382-5802017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085D-B7B1-4158-B6B1-597B8C38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3685-7E4C-4EEA-8F06-A8C3462C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CC559-D154-42FE-8127-EEDEE19C2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3D11A-E5C3-4ECC-AB31-73280D68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BCE1-37C6-496D-8011-6E3C3406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4D8E-37E0-4030-8E3A-67DA3D7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CB02-F071-44A7-BA24-913A4154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0996-A60F-4DF5-A820-BD5B595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908-B8C3-4F96-B1D6-6D4D7940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4714-DE89-49E6-859F-356E7B66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7BDE-334E-40FC-94EF-DF610DC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2EE6-5252-416A-B3F9-5B401386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D7-A520-4359-A62A-1D6BCB6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EBD4-566E-4361-81B6-2072CD6A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8A95-DB9C-4154-B623-C88380B0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38D9-F6E0-4001-9506-87E7CF6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9296-6D22-4368-AF85-9A43F8C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0811-EED7-40B7-A58A-C6ED795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3C31-DE62-465E-9DBA-95BE83EB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2E6A-4B02-44C5-ABD2-0F7B9E87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49E2-7F6E-49D8-94F3-2304496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3594-33FA-4EC6-9DFC-E899C98D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392C3-ECD2-4EAB-A1B7-95BF2B26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DB7-32CA-457D-AC0E-57EC549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33BA-507D-4EE0-99A7-27B2B627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42A9-C5B6-4443-B758-DC674A30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4A304-B843-4D25-95CB-015788441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77858-387A-4A8D-BE8B-9E83AD52F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183F-777D-4448-8209-D4CBC8C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8DC10-79A0-427D-AC2F-B843EA5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257AF-8231-43A5-958F-8F3A06BA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720-AEB0-4401-8C1E-090336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8168C-A489-4B57-9ABC-63B2C78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8544-D0F3-451D-92F6-F99DD3E7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E426-8597-4E9A-8B86-BC51499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EB481-BBFA-4695-9B19-0B703570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6021B-EC50-4E21-92CD-F2CEDD4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C47B0-FD09-4AE1-B3D2-3F885FE5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8D0-8369-4F0D-94F6-3BF720C0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76D7-E1FE-46FF-97E8-A361455D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B643-CA4C-4686-AD45-EFFA3202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CBF3A-A919-413C-8215-2E03803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2D89-3E1F-4F49-A4D3-ECA6E992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E3FF-D9C3-4020-8C48-DC2FC4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082B-9685-4D95-8DE5-B686571A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93683-44FD-4655-A94B-B2B24CAE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CD0B7-5F2B-4B5D-BD2F-F0E5DDD1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1005-3F7B-43B3-8526-7DF7D6C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F9E2-328F-47C7-B081-EB5751F8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86E1-8002-479D-83BE-832DD2F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69E0-2B52-4AED-B498-C1150086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DCCB-CD28-4530-98AA-149E3F59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B6A4-4C5A-4A32-AE78-901520FF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D0B1-F703-4A6C-89D8-94E911272341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AD8C-E904-47D0-A7D8-EC543C559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924D-945D-47C4-8D7B-59398F73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04DE-F0DB-457A-BEFF-718F787C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3909"/>
          </a:xfrm>
        </p:spPr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6ED87-6AAD-44D4-9FB1-9FB34BA5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3552"/>
            <a:ext cx="9144000" cy="548639"/>
          </a:xfrm>
        </p:spPr>
        <p:txBody>
          <a:bodyPr/>
          <a:lstStyle/>
          <a:p>
            <a:r>
              <a:rPr lang="en-US"/>
              <a:t>https://www.youtube.com/watch?v=jSHrmqyG0CI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0F5951-CAEB-4B52-BABB-6D68F7DB2C98}"/>
              </a:ext>
            </a:extLst>
          </p:cNvPr>
          <p:cNvSpPr/>
          <p:nvPr/>
        </p:nvSpPr>
        <p:spPr>
          <a:xfrm>
            <a:off x="3225121" y="4442198"/>
            <a:ext cx="490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https://www.youtube.com/watch?v=jSHrmqyG0CI</a:t>
            </a:r>
          </a:p>
        </p:txBody>
      </p:sp>
    </p:spTree>
    <p:extLst>
      <p:ext uri="{BB962C8B-B14F-4D97-AF65-F5344CB8AC3E}">
        <p14:creationId xmlns:p14="http://schemas.microsoft.com/office/powerpoint/2010/main" val="357803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A145-D09E-4D3C-BB82-B8D6E323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49841"/>
          </a:xfrm>
        </p:spPr>
        <p:txBody>
          <a:bodyPr/>
          <a:lstStyle/>
          <a:p>
            <a:r>
              <a:rPr lang="en-US"/>
              <a:t>Hiển thị hình ảnh sản phẩm trong Email thông báo.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30DA-E444-4CCD-9E86-EDA53A64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8999-7B2D-4E4E-8F90-8AD35081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691A-2DF6-4264-98FE-ACF05669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B95D-18C2-4690-AA2C-F10D795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Đổi màu, phông chữ khi có thông báo: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83363-823B-4CEE-ABCA-E246919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18" y="1961736"/>
            <a:ext cx="258163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2135-D275-4842-B817-7B0D5B9B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5" y="10226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D7623-5FDB-49CF-8EAC-964ED462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29" y="1747176"/>
            <a:ext cx="10690545" cy="5008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544967-207E-4269-B21E-B6845DAA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9" y="261878"/>
            <a:ext cx="9002381" cy="9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428-53B3-46AF-B5AC-6B555E22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5FF46-7D42-4B3F-A6F8-40B4F5FC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64" y="2263966"/>
            <a:ext cx="6786324" cy="4279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F01FFD-F7B6-444F-BE72-6E17546B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" y="314642"/>
            <a:ext cx="9220200" cy="68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B27D8-CC9E-41B0-849F-9573A24A46E1}"/>
              </a:ext>
            </a:extLst>
          </p:cNvPr>
          <p:cNvSpPr txBox="1"/>
          <p:nvPr/>
        </p:nvSpPr>
        <p:spPr>
          <a:xfrm>
            <a:off x="0" y="1334079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mục “ cài đặt” của WooCommerce vào mục “Email” và kéo xuống mục “ Email Template”</a:t>
            </a:r>
          </a:p>
        </p:txBody>
      </p:sp>
    </p:spTree>
    <p:extLst>
      <p:ext uri="{BB962C8B-B14F-4D97-AF65-F5344CB8AC3E}">
        <p14:creationId xmlns:p14="http://schemas.microsoft.com/office/powerpoint/2010/main" val="42563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28EB7-3065-4E24-B2BF-7A94FA22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0496" cy="3813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3FB3-1F4C-4A92-91D1-8244B797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88" y="0"/>
            <a:ext cx="3867912" cy="3814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C2D4C8-3E8E-4525-99A1-C9BABDC324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480496" y="1907000"/>
            <a:ext cx="284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0310FE-33E6-4830-9764-DA03544AAFEC}"/>
              </a:ext>
            </a:extLst>
          </p:cNvPr>
          <p:cNvSpPr txBox="1"/>
          <p:nvPr/>
        </p:nvSpPr>
        <p:spPr>
          <a:xfrm>
            <a:off x="5568506" y="1143000"/>
            <a:ext cx="257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Xem Demo về Mail thay đổi </a:t>
            </a:r>
          </a:p>
        </p:txBody>
      </p:sp>
    </p:spTree>
    <p:extLst>
      <p:ext uri="{BB962C8B-B14F-4D97-AF65-F5344CB8AC3E}">
        <p14:creationId xmlns:p14="http://schemas.microsoft.com/office/powerpoint/2010/main" val="47311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1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EC9A-F765-4219-9AE9-712950F4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1B71-1E86-46CA-A186-3EC3F6F2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0CE5-1942-4CD1-B329-B5301C0B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0FF1-17C8-4C1C-ADE7-BBEC9C9E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3833-8D99-4C51-8C93-88B2A5A6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8468-602B-461C-8C59-760C2463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Link hướng dẫn:</vt:lpstr>
      <vt:lpstr>Đổi màu, phông chữ khi có thông báo: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Hiển thị hình ảnh sản phẩm trong Email thông báo.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Dang Van Doan</cp:lastModifiedBy>
  <cp:revision>8</cp:revision>
  <dcterms:created xsi:type="dcterms:W3CDTF">2024-10-23T10:00:02Z</dcterms:created>
  <dcterms:modified xsi:type="dcterms:W3CDTF">2024-10-24T04:26:52Z</dcterms:modified>
</cp:coreProperties>
</file>