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86AB-4152-4270-9369-FCCA967C0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B42CA-77D5-4764-B399-D91E2D84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86DF-17B5-4765-8397-9E0F482C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48FA-8284-4168-BCF7-7AC7837F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D216-8FB8-48AE-8DFE-6017D2DC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BCE7-E520-47B0-BDA1-0948711D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47C1B-A7A3-494B-BD27-5860BDBDF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CBD5-D57A-48AF-9847-248E9468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D559-73E5-4711-9FBB-684D22A3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65B4-81A5-4899-A10B-F6F7CDCA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4FFA9-D37E-458B-85F0-3BD993C7A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41863-8836-4A29-B7BA-4DA6BA651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BED0-FF9B-4098-B6D0-ABFBE384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1925-E037-4690-BBF7-B4405B06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FB67-060F-40D3-AA7C-C2C27DDE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6B45-D26B-457D-837F-3B1C7437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8F0E-48FA-460E-A780-C7926E66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ED06-949F-4952-BDC5-225B6803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4AB5-D249-4BE7-B0BD-5BDE64B0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3D95-B3BD-4368-AF95-E88D5102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FE12-7350-42DB-9C77-53D254EE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158C-13BB-492D-98F6-27829F21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57EF-4367-4DB2-831B-D07FC94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9004-1AF2-44BE-9A7E-98D614F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4A05-52B8-4156-B860-1B8B44A1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9F14-ED75-4B6E-9AAE-87C96361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33F6-BDCB-4100-BBDF-ABCAE9F1B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1039-0ABC-4173-A792-C15F36707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69E34-E78B-4D45-A733-B43F1E8F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D29A6-B15A-4546-999E-6359BCC3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15B73-78E5-4B4D-957E-54BB9479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7B11-5197-4A85-B5FD-D24712F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3D9F5-680C-416D-9980-FFE366F7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1736-001A-4D12-8212-08B32CC44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E8E18-5FBF-41D5-9391-384CBAD6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9B618-0E9C-4AB7-9399-2CE91A462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FDAE3-4661-4888-8033-DDBE37A1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D3755-8D40-4343-B037-F439A91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7C79B-B391-481E-BD70-2DD80902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EFF1-A7AF-4089-8413-DB0B0AB4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F8D00-1E62-4C39-B95D-22C01419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F4B69-89F2-4FAC-A139-29D9FC82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49CB1-FB88-4E9B-A8DE-491BC54F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A392D-85B6-4DA2-9EF8-88CDACDD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96A29-1273-49BE-9ABA-785D3CA5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164D6-6EDB-4F5B-A5F3-695C2E5D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87F2-BBE4-4CDD-93D9-76E13AE8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6D16-6CBF-4ED1-8E40-807D6AC5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CA6BB-DB6E-44DB-B0EF-523DE717D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19384-8345-4759-9941-EC454B78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247C-F7B0-4B94-AA91-04329CBC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713FE-E680-4224-A81E-A26C3AB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C881-0381-47A6-BC58-AF3218F0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435DF-470D-4DEB-8075-2088AC66C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FE4F2-09CB-4903-863E-70DBB899E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E0328-DF23-4B97-845F-12CABFD6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8381-42A7-4FB8-812D-CF87E1C2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49679-AF70-4460-9877-786D427D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3C644-2AF2-41DC-AF76-6B9FD83A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2A63-528F-4807-BCE7-F249170B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8B62-C775-46EF-B6A6-86BAB9956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681C-EB47-4E76-B222-032B87BFC6C0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7166-7B1C-4187-BC1F-F77D76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AF1C-C2EC-47C3-858B-5B877EA03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C8B4-48FE-4415-B310-761DFDDA2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3370-2BEE-4B63-AEFC-C0C98EA9E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EA12D-D108-4751-8DD0-38711D03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0" y="169207"/>
            <a:ext cx="10750826" cy="66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39FB-49B2-40E3-9479-00AA9293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https://www.youtube.com/watch?v=OVDYI-dROJs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6C64-AFCB-4A48-B6A6-D39F589E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https://www.youtube.com/watch?v=OVDYI-dROJs</a:t>
            </a:r>
          </a:p>
        </p:txBody>
      </p:sp>
    </p:spTree>
    <p:extLst>
      <p:ext uri="{BB962C8B-B14F-4D97-AF65-F5344CB8AC3E}">
        <p14:creationId xmlns:p14="http://schemas.microsoft.com/office/powerpoint/2010/main" val="214756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08E4-DF0F-4D10-8FFD-5EEBBEA3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16" y="896645"/>
            <a:ext cx="11570564" cy="1562470"/>
          </a:xfrm>
        </p:spPr>
        <p:txBody>
          <a:bodyPr>
            <a:normAutofit fontScale="90000"/>
          </a:bodyPr>
          <a:lstStyle/>
          <a:p>
            <a:r>
              <a:rPr lang="en-US"/>
              <a:t>Kh, đặt hàng, cho sản phẩm vào giỏ hàng thì sẽ l</a:t>
            </a:r>
            <a:r>
              <a:rPr lang="vi-VN"/>
              <a:t>ư</a:t>
            </a:r>
            <a:r>
              <a:rPr lang="en-US"/>
              <a:t>u lại thông tin của kh để phòng bán hàng liên hệ và sẽ lên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173679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8804-B7F8-46CF-8E37-83CCF029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4586-FEE5-4202-B42E-1EDAAAB4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5751-3AB9-49A9-AF0D-C30095A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C138-1CC6-4179-85D5-B79F4747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CDB-C6B8-4EA4-A6DF-630B8056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C642-4C11-4722-A4BF-6817A42A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5517-7160-4D4C-BF7F-B2DA9866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A29C-1CEC-47C4-93F3-C15DA7E0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https://www.youtube.com/watch?v=OVDYI-dROJs</vt:lpstr>
      <vt:lpstr>Kh, đặt hàng, cho sản phẩm vào giỏ hàng thì sẽ lưu lại thông tin của kh để phòng bán hàng liên hệ và sẽ lên đơn hàng.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3</cp:revision>
  <dcterms:created xsi:type="dcterms:W3CDTF">2024-10-08T07:34:24Z</dcterms:created>
  <dcterms:modified xsi:type="dcterms:W3CDTF">2024-10-08T08:36:58Z</dcterms:modified>
</cp:coreProperties>
</file>