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59" r:id="rId6"/>
    <p:sldId id="262" r:id="rId7"/>
    <p:sldId id="260" r:id="rId8"/>
    <p:sldId id="261" r:id="rId9"/>
    <p:sldId id="296" r:id="rId10"/>
    <p:sldId id="297" r:id="rId11"/>
    <p:sldId id="298" r:id="rId12"/>
    <p:sldId id="299" r:id="rId13"/>
    <p:sldId id="300" r:id="rId14"/>
    <p:sldId id="27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74C-BAA3-4530-8320-2A354C77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3152-7F0D-4221-8184-A1752931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15F6-B119-4C10-881F-93C2D5E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53F7-A448-450F-B0D3-28F98E1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9489-4935-44B1-A73D-237FE36D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76EA-0FF3-40EF-B7D5-63D51968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4A0E-15C5-4CD8-98AD-FA30C30E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9DC9-D606-4EC5-BC50-AC8FAEFC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9B9C-475F-41B9-8A6E-503E44F3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95A6-580E-487C-A305-F84D1835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9222-8A14-4C70-8269-8B110DD2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62507-4F9D-468E-8E1C-E8EF550B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698B-E765-426F-A874-23BC7609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7485-F261-4A7A-902F-67BBBE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FAF3-93C3-4067-B79B-FE9D83E7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5571-2FB4-42E7-AD12-673C6F1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346B-B0CD-4212-A97B-F8E7AED3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450-64B2-4A1C-853E-113ED980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CE9C-2A51-41A9-8EF7-F1D757E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8F0C-4E0B-4E3A-B54F-3566167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F5F4-6DAA-4C80-B50C-138A0BA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14B0-13C4-4EF3-803B-3273B1FA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36F1-8297-456A-88DB-A7D89A1D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7AA5-D8F3-49F3-B716-81A10B1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2568-8EF8-436C-B5E1-F5A9D9D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CB29-B330-47C9-854C-3E4B3D0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0AD8-2EC6-4B45-8F6A-E6DC24F6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FC4E-7531-426F-9261-826A29F5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346-2D24-47C4-9960-1414CE1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91B5-58FB-4B17-93B7-F7F8394B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11A9-4266-454B-BE3E-F3F3172C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ECE4-D4AA-4E6A-8B38-8B26702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0E73-074A-4FEA-B094-179979A2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C850-E540-475C-86A6-A81E9A2D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414A-0420-4C29-9D5B-E0164E83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061B7-BC7E-4CF7-80CA-DBE7A1D5F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0E8E7-29CC-4C54-98E6-A975E5C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A2AC0-BA92-4E86-A19B-8AF804C0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D43B-E89B-404F-A7C9-35C7C1F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F3B-547B-4794-B400-9C55F89B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192F8-C386-471B-9A38-02CE761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2844-21AC-41B0-B656-979E2774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2D71-8DB5-4BA4-9799-175DFF3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1737-868E-400A-827A-7AEC53B5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B237-2328-4882-A40A-56AC19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6E8F-6AA0-4250-BFBF-960F905E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2BD-2C51-4FCF-80D0-FED79D0F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FAB2-2171-404C-8B7C-40F32DE8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7AED4-7163-44D8-8378-185D8294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D83F-5D2D-4F92-B185-E6F71F5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F3D8-D63D-42CE-8C86-164C3C7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A0E1-0FA0-4CF7-B382-68A7627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0E9-6BA8-4F73-9D4C-A5073223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07922-4879-4AF4-BADF-404113B5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A7D9-8A82-4837-A668-961DA066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D400-027C-4654-AB86-B0B5AF0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EE63-2BD0-40FE-AD22-15595C9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ED20-06C9-41C5-8A95-A1F0653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FBA59-ABF7-499E-B55D-B8396DB9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DAF2-A1E8-407F-B064-D38AEF6A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FEFB-380D-4CD1-9184-D6869A4A0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3FAE-F97B-4BFC-BAFE-2D13600C511B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F516-E59F-4840-A01E-AE526ED8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5B60-A916-458F-8CD1-788FEA41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watch?v=vq7GkhHAW9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0F55-DABD-4522-929A-E8C31FAD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658600" cy="2091806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WooCommer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9B1A5-0189-4FCE-871B-5395AC5F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872" y="2553239"/>
            <a:ext cx="9144000" cy="552712"/>
          </a:xfrm>
        </p:spPr>
        <p:txBody>
          <a:bodyPr/>
          <a:lstStyle/>
          <a:p>
            <a:r>
              <a:rPr lang="en-US"/>
              <a:t>https://www.youtube.com/watch?v=PCQqUA0MQFY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FFABC-4BE2-4B0F-BE46-104252EE8A5E}"/>
              </a:ext>
            </a:extLst>
          </p:cNvPr>
          <p:cNvSpPr txBox="1"/>
          <p:nvPr/>
        </p:nvSpPr>
        <p:spPr>
          <a:xfrm>
            <a:off x="834501" y="2183907"/>
            <a:ext cx="41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EAC97-CFD3-48F5-8E9F-7019507BDA59}"/>
              </a:ext>
            </a:extLst>
          </p:cNvPr>
          <p:cNvSpPr txBox="1"/>
          <p:nvPr/>
        </p:nvSpPr>
        <p:spPr>
          <a:xfrm>
            <a:off x="824144" y="3567384"/>
            <a:ext cx="645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Mặc định là ko cần tài khoản thì vẫn có thể mua hàng.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D5033-C682-4EB7-BA40-671DC31F0E3E}"/>
              </a:ext>
            </a:extLst>
          </p:cNvPr>
          <p:cNvSpPr txBox="1"/>
          <p:nvPr/>
        </p:nvSpPr>
        <p:spPr>
          <a:xfrm>
            <a:off x="834501" y="4304762"/>
            <a:ext cx="105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woocommer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42B7-C8CE-4A36-A8B8-121936AB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8FB7-30CA-4A25-A1C8-BC8057F5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7AFD-B5AF-4FB7-84D5-5538E39A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8FDB-52AA-4E1C-9D33-8A73BA84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8106-97C3-47FB-97D4-F5DA187D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A6AD-EB14-4B19-B42A-6B62A181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6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62B3-BD0D-45D9-B61C-89CB7A0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5524-2986-42AA-9906-E71E21A1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4B05-1118-4F7F-A850-5C90344A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834"/>
            <a:ext cx="10515600" cy="535958"/>
          </a:xfrm>
        </p:spPr>
        <p:txBody>
          <a:bodyPr>
            <a:normAutofit fontScale="90000"/>
          </a:bodyPr>
          <a:lstStyle/>
          <a:p>
            <a:r>
              <a:rPr lang="en-US"/>
              <a:t>Nhấn l</a:t>
            </a:r>
            <a:r>
              <a:rPr lang="vi-VN"/>
              <a:t>ư</a:t>
            </a:r>
            <a:r>
              <a:rPr lang="en-US"/>
              <a:t>u lại.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6CE9-56C3-4141-91C6-BBC66B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4" y="744777"/>
            <a:ext cx="5216185" cy="5668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9BCAEF-FDCE-49F8-B477-0D6AF0866D50}"/>
              </a:ext>
            </a:extLst>
          </p:cNvPr>
          <p:cNvSpPr/>
          <p:nvPr/>
        </p:nvSpPr>
        <p:spPr>
          <a:xfrm>
            <a:off x="369277" y="6057901"/>
            <a:ext cx="782515" cy="3376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92" y="947894"/>
            <a:ext cx="2848707" cy="28240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668715" y="2154115"/>
            <a:ext cx="4431323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1908" y="2359897"/>
            <a:ext cx="298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3888" y="1171330"/>
            <a:ext cx="294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“ Menu </a:t>
            </a:r>
            <a:r>
              <a:rPr lang="en-US" dirty="0" err="1"/>
              <a:t>phụ</a:t>
            </a:r>
            <a:r>
              <a:rPr lang="en-US" dirty="0"/>
              <a:t>” </a:t>
            </a:r>
            <a:r>
              <a:rPr lang="en-US" dirty="0" err="1"/>
              <a:t>trên</a:t>
            </a:r>
            <a:r>
              <a:rPr lang="en-US" dirty="0"/>
              <a:t> Header.</a:t>
            </a:r>
          </a:p>
        </p:txBody>
      </p:sp>
    </p:spTree>
    <p:extLst>
      <p:ext uri="{BB962C8B-B14F-4D97-AF65-F5344CB8AC3E}">
        <p14:creationId xmlns:p14="http://schemas.microsoft.com/office/powerpoint/2010/main" val="329293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1800B-B7A6-4A95-95EA-640110A4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2" y="2364703"/>
            <a:ext cx="3781953" cy="322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C51C-EDCC-418E-A96B-E4B72DFB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649" y="4250851"/>
            <a:ext cx="1543265" cy="609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A970ED-020A-4734-A852-0AC36B1CC884}"/>
              </a:ext>
            </a:extLst>
          </p:cNvPr>
          <p:cNvSpPr/>
          <p:nvPr/>
        </p:nvSpPr>
        <p:spPr>
          <a:xfrm>
            <a:off x="9460557" y="4492103"/>
            <a:ext cx="1068311" cy="3551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4F6408-66C1-4C13-9CFD-1A2B6DAC26E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92919" y="4492103"/>
            <a:ext cx="4313730" cy="6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AA61D6-82DE-4286-958B-368DFAD68D41}"/>
              </a:ext>
            </a:extLst>
          </p:cNvPr>
          <p:cNvSpPr txBox="1"/>
          <p:nvPr/>
        </p:nvSpPr>
        <p:spPr>
          <a:xfrm>
            <a:off x="970625" y="1491448"/>
            <a:ext cx="109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Áp dụng cho những người chưa đăng nhập có thể xem đ</a:t>
            </a:r>
            <a:r>
              <a:rPr lang="vi-VN"/>
              <a:t>ư</a:t>
            </a:r>
            <a:r>
              <a:rPr lang="en-US"/>
              <a:t>ợc link này. </a:t>
            </a:r>
          </a:p>
        </p:txBody>
      </p:sp>
    </p:spTree>
    <p:extLst>
      <p:ext uri="{BB962C8B-B14F-4D97-AF65-F5344CB8AC3E}">
        <p14:creationId xmlns:p14="http://schemas.microsoft.com/office/powerpoint/2010/main" val="93048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881DC-5BF2-4F53-8451-29C2CE3E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3" y="1661078"/>
            <a:ext cx="2486372" cy="2086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680817-7534-4F76-B2F8-126F78D6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73"/>
            <a:ext cx="11851689" cy="861134"/>
          </a:xfrm>
        </p:spPr>
        <p:txBody>
          <a:bodyPr>
            <a:normAutofit fontScale="90000"/>
          </a:bodyPr>
          <a:lstStyle/>
          <a:p>
            <a:r>
              <a:rPr lang="en-US"/>
              <a:t>Hiển thị tên ng</a:t>
            </a:r>
            <a:r>
              <a:rPr lang="vi-VN"/>
              <a:t>ư</a:t>
            </a:r>
            <a:r>
              <a:rPr lang="en-US"/>
              <a:t>ời dùng( User) đang đăng nhập WebSite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85A6-0CA4-4CE8-A55B-2475F26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77" y="1487963"/>
            <a:ext cx="3648584" cy="2905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CBC13-6CFB-42BF-A917-4263F869FB27}"/>
              </a:ext>
            </a:extLst>
          </p:cNvPr>
          <p:cNvSpPr txBox="1"/>
          <p:nvPr/>
        </p:nvSpPr>
        <p:spPr>
          <a:xfrm>
            <a:off x="362277" y="5385972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hiển thị với người đã Loggin rồi.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4A64-B89C-4F8E-849A-02C5C855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043" y="754481"/>
            <a:ext cx="3490834" cy="2248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BEE0D9-1D61-4570-8B9D-73F9729120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70072" y="1878588"/>
            <a:ext cx="119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61846" y="2567354"/>
            <a:ext cx="1406769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A38B27-52DD-414C-BCF9-71BADF070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771" y="3923297"/>
            <a:ext cx="3394229" cy="29055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D3895-84CF-4214-B92D-03DD866F712F}"/>
              </a:ext>
            </a:extLst>
          </p:cNvPr>
          <p:cNvCxnSpPr/>
          <p:nvPr/>
        </p:nvCxnSpPr>
        <p:spPr>
          <a:xfrm>
            <a:off x="10031767" y="3071674"/>
            <a:ext cx="0" cy="85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CB5B6-1FF3-4350-BF1B-572450A659DE}"/>
              </a:ext>
            </a:extLst>
          </p:cNvPr>
          <p:cNvSpPr txBox="1"/>
          <p:nvPr/>
        </p:nvSpPr>
        <p:spPr>
          <a:xfrm>
            <a:off x="10333608" y="3169328"/>
            <a:ext cx="17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Xóa phần Tên</a:t>
            </a:r>
          </a:p>
        </p:txBody>
      </p:sp>
    </p:spTree>
    <p:extLst>
      <p:ext uri="{BB962C8B-B14F-4D97-AF65-F5344CB8AC3E}">
        <p14:creationId xmlns:p14="http://schemas.microsoft.com/office/powerpoint/2010/main" val="229819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D2C-06DC-45B2-A662-72B4907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Menu tài khoản cho phép User chỉnh sửa tài khoản của mình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164C9-9490-4330-A159-803F67E8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6" y="1542113"/>
            <a:ext cx="2836120" cy="1562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B1E98-A15F-45A8-9A38-DF5FD9F6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65" y="1528702"/>
            <a:ext cx="4058216" cy="3477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F9F1A-DF11-44AA-8630-DA32D8607EBD}"/>
              </a:ext>
            </a:extLst>
          </p:cNvPr>
          <p:cNvSpPr/>
          <p:nvPr/>
        </p:nvSpPr>
        <p:spPr>
          <a:xfrm>
            <a:off x="7614636" y="2402628"/>
            <a:ext cx="3875473" cy="49508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106A5-7F40-4D45-A36B-9BD1EAC1E382}"/>
              </a:ext>
            </a:extLst>
          </p:cNvPr>
          <p:cNvCxnSpPr>
            <a:cxnSpLocks/>
          </p:cNvCxnSpPr>
          <p:nvPr/>
        </p:nvCxnSpPr>
        <p:spPr>
          <a:xfrm flipH="1">
            <a:off x="4456591" y="2897717"/>
            <a:ext cx="3506679" cy="29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12DE6-9B17-4508-9005-546B8B22CEBD}"/>
              </a:ext>
            </a:extLst>
          </p:cNvPr>
          <p:cNvSpPr txBox="1"/>
          <p:nvPr/>
        </p:nvSpPr>
        <p:spPr>
          <a:xfrm>
            <a:off x="1482369" y="5797358"/>
            <a:ext cx="38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trang con của trang Chào tài khoản.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DB34A-18FD-4600-A343-23DD96FE32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92846" y="2258651"/>
            <a:ext cx="4530419" cy="6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CBA3F2-A2BA-4F91-9DBF-CD9443263930}"/>
              </a:ext>
            </a:extLst>
          </p:cNvPr>
          <p:cNvSpPr txBox="1"/>
          <p:nvPr/>
        </p:nvSpPr>
        <p:spPr>
          <a:xfrm>
            <a:off x="3143885" y="1764208"/>
            <a:ext cx="422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Tìm trang tài khoản thêm vào trong Menu.</a:t>
            </a:r>
          </a:p>
        </p:txBody>
      </p:sp>
    </p:spTree>
    <p:extLst>
      <p:ext uri="{BB962C8B-B14F-4D97-AF65-F5344CB8AC3E}">
        <p14:creationId xmlns:p14="http://schemas.microsoft.com/office/powerpoint/2010/main" val="189488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974-0371-4B17-BFD1-6FFA43CB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23642" cy="602540"/>
          </a:xfrm>
        </p:spPr>
        <p:txBody>
          <a:bodyPr>
            <a:normAutofit fontScale="90000"/>
          </a:bodyPr>
          <a:lstStyle/>
          <a:p>
            <a:r>
              <a:rPr lang="en-US"/>
              <a:t>Tạo ra nút Log-out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646A5-38B6-4B7A-9920-D2062CFB0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346" y="2110138"/>
            <a:ext cx="2231307" cy="2053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6141A-7610-487C-B7CC-7F11DEBB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31" y="1038688"/>
            <a:ext cx="4258269" cy="45453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F36F7-B62E-4E1B-907C-29491AAF889F}"/>
              </a:ext>
            </a:extLst>
          </p:cNvPr>
          <p:cNvCxnSpPr>
            <a:cxnSpLocks/>
          </p:cNvCxnSpPr>
          <p:nvPr/>
        </p:nvCxnSpPr>
        <p:spPr>
          <a:xfrm flipH="1">
            <a:off x="10988334" y="5584054"/>
            <a:ext cx="365466" cy="90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8F7268-38E1-4A32-A4BC-5EC4B5B33B58}"/>
              </a:ext>
            </a:extLst>
          </p:cNvPr>
          <p:cNvSpPr txBox="1"/>
          <p:nvPr/>
        </p:nvSpPr>
        <p:spPr>
          <a:xfrm>
            <a:off x="7883371" y="6433477"/>
            <a:ext cx="41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 quay trở về trang chủ khi đăng xuất.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EAD37-9C0C-42C7-9114-58F07B97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" y="939607"/>
            <a:ext cx="3943900" cy="51918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A0D7EC-BA5D-4D5B-9998-4C689A48ADC2}"/>
              </a:ext>
            </a:extLst>
          </p:cNvPr>
          <p:cNvCxnSpPr/>
          <p:nvPr/>
        </p:nvCxnSpPr>
        <p:spPr>
          <a:xfrm>
            <a:off x="3950563" y="2769833"/>
            <a:ext cx="110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46CC77-D522-4D38-82AE-6EA9AD1010B6}"/>
              </a:ext>
            </a:extLst>
          </p:cNvPr>
          <p:cNvCxnSpPr/>
          <p:nvPr/>
        </p:nvCxnSpPr>
        <p:spPr>
          <a:xfrm>
            <a:off x="7211653" y="2796466"/>
            <a:ext cx="81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2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6DF-6F2A-4796-90B0-ABC5E10B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0062-DC90-4897-B75B-ABBA8E26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595F2-9790-426E-B6DF-ABEEE1D0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443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08D3-7822-4ED6-9DF6-3E395A6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0" y="1004660"/>
            <a:ext cx="10515600" cy="9487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05788-8CBC-40F5-8BC9-18F7D80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2449878"/>
            <a:ext cx="592537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6B82-26A3-4A96-BEDC-8CF20A7E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88896"/>
            <a:ext cx="10515600" cy="984281"/>
          </a:xfrm>
        </p:spPr>
        <p:txBody>
          <a:bodyPr/>
          <a:lstStyle/>
          <a:p>
            <a:r>
              <a:rPr lang="en-US"/>
              <a:t>Tạo trang đăng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F51F-605F-4885-9491-6A73050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CEAA-458C-4B69-8719-EEA8970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233"/>
            <a:ext cx="9241654" cy="463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7C107-5A8D-4DC1-8EED-300A9D4224B9}"/>
              </a:ext>
            </a:extLst>
          </p:cNvPr>
          <p:cNvSpPr txBox="1"/>
          <p:nvPr/>
        </p:nvSpPr>
        <p:spPr>
          <a:xfrm>
            <a:off x="838200" y="6276492"/>
            <a:ext cx="4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Tiến hành sửa trang với Elementor.</a:t>
            </a:r>
          </a:p>
        </p:txBody>
      </p:sp>
    </p:spTree>
    <p:extLst>
      <p:ext uri="{BB962C8B-B14F-4D97-AF65-F5344CB8AC3E}">
        <p14:creationId xmlns:p14="http://schemas.microsoft.com/office/powerpoint/2010/main" val="76297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B7913-1C2B-48D2-A810-3DB2EC81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1" y="1220577"/>
            <a:ext cx="3103485" cy="3268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47187-2CBE-4CC4-A419-0B1FA46E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13" y="500732"/>
            <a:ext cx="3534268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0F410-5C44-458B-AEEF-75B318ABF297}"/>
              </a:ext>
            </a:extLst>
          </p:cNvPr>
          <p:cNvSpPr txBox="1"/>
          <p:nvPr/>
        </p:nvSpPr>
        <p:spPr>
          <a:xfrm>
            <a:off x="7259476" y="4192786"/>
            <a:ext cx="387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Bỏ tính năng gg hỏi có phải là robot hay ko của google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3FF72-E7DA-45A0-8430-8DF59E71C77C}"/>
              </a:ext>
            </a:extLst>
          </p:cNvPr>
          <p:cNvCxnSpPr>
            <a:cxnSpLocks/>
          </p:cNvCxnSpPr>
          <p:nvPr/>
        </p:nvCxnSpPr>
        <p:spPr>
          <a:xfrm flipH="1">
            <a:off x="9871970" y="2854940"/>
            <a:ext cx="319595" cy="134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C18EE-BF01-4A6E-865B-12920EC7D0E9}"/>
              </a:ext>
            </a:extLst>
          </p:cNvPr>
          <p:cNvCxnSpPr>
            <a:cxnSpLocks/>
          </p:cNvCxnSpPr>
          <p:nvPr/>
        </p:nvCxnSpPr>
        <p:spPr>
          <a:xfrm>
            <a:off x="3630966" y="2450238"/>
            <a:ext cx="388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3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8745-9754-4C43-9352-DAD741F1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483"/>
          </a:xfrm>
        </p:spPr>
        <p:txBody>
          <a:bodyPr/>
          <a:lstStyle/>
          <a:p>
            <a:r>
              <a:rPr lang="en-US"/>
              <a:t>Chỉnh nội dung hiển thị.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7BA6-AC2B-4A88-A13B-898B7274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6" y="1120994"/>
            <a:ext cx="3911353" cy="4616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54BB7D-CF20-4E73-9BF2-F9098272EB8F}"/>
              </a:ext>
            </a:extLst>
          </p:cNvPr>
          <p:cNvSpPr/>
          <p:nvPr/>
        </p:nvSpPr>
        <p:spPr>
          <a:xfrm>
            <a:off x="2760955" y="1669002"/>
            <a:ext cx="2077374" cy="45276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409B4F-B4FF-4EC3-895D-5E2C304A6E2F}"/>
              </a:ext>
            </a:extLst>
          </p:cNvPr>
          <p:cNvCxnSpPr>
            <a:stCxn id="6" idx="3"/>
          </p:cNvCxnSpPr>
          <p:nvPr/>
        </p:nvCxnSpPr>
        <p:spPr>
          <a:xfrm flipV="1">
            <a:off x="4838329" y="1047565"/>
            <a:ext cx="1518083" cy="84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9F4477-7C59-410D-BFCB-1336104AE19A}"/>
              </a:ext>
            </a:extLst>
          </p:cNvPr>
          <p:cNvSpPr txBox="1"/>
          <p:nvPr/>
        </p:nvSpPr>
        <p:spPr>
          <a:xfrm>
            <a:off x="6356412" y="566692"/>
            <a:ext cx="428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nhãn “ Custom ” để thay đổi nhãn.</a:t>
            </a:r>
          </a:p>
        </p:txBody>
      </p:sp>
    </p:spTree>
    <p:extLst>
      <p:ext uri="{BB962C8B-B14F-4D97-AF65-F5344CB8AC3E}">
        <p14:creationId xmlns:p14="http://schemas.microsoft.com/office/powerpoint/2010/main" val="319167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022-484E-4D0A-9EF9-F026F03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trang đi vào sau khi đăng nhập.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EE8A-2F61-4F69-8BE0-C3F6747D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62CC2-4928-4327-BB29-75265EAE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5856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F46D9-7FC0-4477-B83F-A4F8C14B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4" y="3706604"/>
            <a:ext cx="3439005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1EB099-2A7B-4C43-8BBD-4CEC38160685}"/>
              </a:ext>
            </a:extLst>
          </p:cNvPr>
          <p:cNvSpPr/>
          <p:nvPr/>
        </p:nvSpPr>
        <p:spPr>
          <a:xfrm>
            <a:off x="2423604" y="4483223"/>
            <a:ext cx="3266982" cy="47939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27859-A95F-4A8B-9C71-B7AF37F460BE}"/>
              </a:ext>
            </a:extLst>
          </p:cNvPr>
          <p:cNvCxnSpPr>
            <a:cxnSpLocks/>
          </p:cNvCxnSpPr>
          <p:nvPr/>
        </p:nvCxnSpPr>
        <p:spPr>
          <a:xfrm flipV="1">
            <a:off x="5690586" y="4465468"/>
            <a:ext cx="187318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09175E-7044-4CF5-ABA5-9F4DB4950207}"/>
              </a:ext>
            </a:extLst>
          </p:cNvPr>
          <p:cNvSpPr txBox="1"/>
          <p:nvPr/>
        </p:nvSpPr>
        <p:spPr>
          <a:xfrm>
            <a:off x="7732450" y="4225771"/>
            <a:ext cx="34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link trang muốn đi vào.</a:t>
            </a:r>
          </a:p>
        </p:txBody>
      </p:sp>
    </p:spTree>
    <p:extLst>
      <p:ext uri="{BB962C8B-B14F-4D97-AF65-F5344CB8AC3E}">
        <p14:creationId xmlns:p14="http://schemas.microsoft.com/office/powerpoint/2010/main" val="306326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BCD4-D0A1-4256-9329-02CEC4F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13833" cy="825622"/>
          </a:xfrm>
        </p:spPr>
        <p:txBody>
          <a:bodyPr/>
          <a:lstStyle/>
          <a:p>
            <a:r>
              <a:rPr lang="en-US"/>
              <a:t>Sửa trang đăng nhập mặc định trong Worpress: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2774-1FA5-4284-B123-C1A68405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7852-215B-4E6E-ACBD-FF0986A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đăng ký đăng nhập, link tham khảo: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7E59-9713-43F1-8040-7FF0CD4D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4119"/>
          </a:xfrm>
        </p:spPr>
        <p:txBody>
          <a:bodyPr/>
          <a:lstStyle/>
          <a:p>
            <a:r>
              <a:rPr lang="en-US"/>
              <a:t>https://www.youtube.com/watch?v=s4CPSGUkQaY</a:t>
            </a:r>
          </a:p>
        </p:txBody>
      </p:sp>
    </p:spTree>
    <p:extLst>
      <p:ext uri="{BB962C8B-B14F-4D97-AF65-F5344CB8AC3E}">
        <p14:creationId xmlns:p14="http://schemas.microsoft.com/office/powerpoint/2010/main" val="281389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8F784-D209-40AE-A1EF-42260873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34" y="828140"/>
            <a:ext cx="4214492" cy="250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FBE0B-B66C-4610-BB09-53F6AC71E28A}"/>
              </a:ext>
            </a:extLst>
          </p:cNvPr>
          <p:cNvSpPr txBox="1"/>
          <p:nvPr/>
        </p:nvSpPr>
        <p:spPr>
          <a:xfrm>
            <a:off x="861134" y="4350058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https://www.youtube.com/watch?v=s4CPSGUkQaY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1DB7-ED49-4A62-8C61-56D1A4789DF5}"/>
              </a:ext>
            </a:extLst>
          </p:cNvPr>
          <p:cNvSpPr txBox="1"/>
          <p:nvPr/>
        </p:nvSpPr>
        <p:spPr>
          <a:xfrm>
            <a:off x="843379" y="3524435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 chi tiết, khả dụng: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2984-30F2-4991-9638-9E2AB9DDE16F}"/>
              </a:ext>
            </a:extLst>
          </p:cNvPr>
          <p:cNvSpPr txBox="1"/>
          <p:nvPr/>
        </p:nvSpPr>
        <p:spPr>
          <a:xfrm>
            <a:off x="692458" y="79899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cho việc đăng ký tài khoản</a:t>
            </a:r>
          </a:p>
        </p:txBody>
      </p:sp>
    </p:spTree>
    <p:extLst>
      <p:ext uri="{BB962C8B-B14F-4D97-AF65-F5344CB8AC3E}">
        <p14:creationId xmlns:p14="http://schemas.microsoft.com/office/powerpoint/2010/main" val="61121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1BA0-43C9-4F6A-9CC2-CC9279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2D7-D0A3-40F1-B609-FE72C3C6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79B9-8D3B-46AE-A0D0-2EE6B400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7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9480-CF5B-4CCC-B23D-12D1BE3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24287"/>
            <a:ext cx="10515600" cy="852257"/>
          </a:xfrm>
        </p:spPr>
        <p:txBody>
          <a:bodyPr/>
          <a:lstStyle/>
          <a:p>
            <a:r>
              <a:rPr lang="en-US"/>
              <a:t>Copy Code của Form này.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F8E4-21AA-4663-B2D1-1B913608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0" y="1221944"/>
            <a:ext cx="9486530" cy="5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0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6F-C9E2-4FF6-BA80-8885C9F2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/>
              <a:t>Password User: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14A20-B115-42FE-8A22-40DA64B7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1344" y="2166760"/>
            <a:ext cx="1991003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BC31B-AA21-44BE-9E9B-2B27F093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62" y="1623760"/>
            <a:ext cx="408679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56D1-0F44-4CBA-8F9A-9BFAE75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89918"/>
            <a:ext cx="10515600" cy="1325563"/>
          </a:xfrm>
        </p:spPr>
        <p:txBody>
          <a:bodyPr/>
          <a:lstStyle/>
          <a:p>
            <a:r>
              <a:rPr lang="en-US"/>
              <a:t>Chọn dòng số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0CDC-805A-431C-A016-C9EFB3CA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6" y="1659301"/>
            <a:ext cx="76496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8183-9272-45DD-A9A8-BF5EE371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2610" cy="727969"/>
          </a:xfrm>
        </p:spPr>
        <p:txBody>
          <a:bodyPr>
            <a:normAutofit fontScale="90000"/>
          </a:bodyPr>
          <a:lstStyle/>
          <a:p>
            <a:r>
              <a:rPr lang="en-US"/>
              <a:t>Mặc định Wordpress ko cho khách hàng đăng ký tài khoản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7B0-7A7D-436B-A12C-6A1A4D7D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4099"/>
            <a:ext cx="6782540" cy="514903"/>
          </a:xfrm>
        </p:spPr>
        <p:txBody>
          <a:bodyPr/>
          <a:lstStyle/>
          <a:p>
            <a:r>
              <a:rPr lang="en-US"/>
              <a:t>Cần phải bật tính năng đăng ký tài khoản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0F7D-272B-4E9B-9AB3-07C49D26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8" y="1669002"/>
            <a:ext cx="6782540" cy="4864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47E48-76DC-4942-9A78-9208C69C5519}"/>
              </a:ext>
            </a:extLst>
          </p:cNvPr>
          <p:cNvSpPr/>
          <p:nvPr/>
        </p:nvSpPr>
        <p:spPr>
          <a:xfrm>
            <a:off x="2743200" y="3340224"/>
            <a:ext cx="1296140" cy="29962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A73FB-52EA-4B5B-95E5-A1D1520ACDF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39340" y="2610035"/>
            <a:ext cx="3338004" cy="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01B5-87D7-4887-8D28-872153304A7D}"/>
              </a:ext>
            </a:extLst>
          </p:cNvPr>
          <p:cNvSpPr txBox="1"/>
          <p:nvPr/>
        </p:nvSpPr>
        <p:spPr>
          <a:xfrm>
            <a:off x="7625918" y="2335937"/>
            <a:ext cx="42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Chú ý: phải để vai trò là thành viên đăng ký</a:t>
            </a:r>
          </a:p>
        </p:txBody>
      </p:sp>
    </p:spTree>
    <p:extLst>
      <p:ext uri="{BB962C8B-B14F-4D97-AF65-F5344CB8AC3E}">
        <p14:creationId xmlns:p14="http://schemas.microsoft.com/office/powerpoint/2010/main" val="1254805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B774-194C-484C-A265-FBAE13BA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/>
              <a:t>Cài đặt trong woocommerce: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CC56-CC3B-4768-9B4A-C740C256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8F7D5-200F-4513-972E-11741941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752957"/>
            <a:ext cx="6907011" cy="26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3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E760-E9BB-4CEA-9C49-4989BC69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 khách hàng đăng nhập thì mới them hàng vào giỏ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417D-C89B-4FE9-80C5-C5FE3A7B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138-52A8-46DC-A0BF-2CBA9538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758996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AB3-E4E3-497A-AED9-4521ABE6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đ</a:t>
            </a:r>
            <a:r>
              <a:rPr lang="vi-VN"/>
              <a:t>ơ</a:t>
            </a:r>
            <a:r>
              <a:rPr lang="en-US"/>
              <a:t>n hàng thì báo về Mail cho ng</a:t>
            </a:r>
            <a:r>
              <a:rPr lang="vi-VN"/>
              <a:t>ư</a:t>
            </a:r>
            <a:r>
              <a:rPr lang="en-US"/>
              <a:t>ời sử dụng.</a:t>
            </a:r>
          </a:p>
        </p:txBody>
      </p:sp>
    </p:spTree>
    <p:extLst>
      <p:ext uri="{BB962C8B-B14F-4D97-AF65-F5344CB8AC3E}">
        <p14:creationId xmlns:p14="http://schemas.microsoft.com/office/powerpoint/2010/main" val="2745819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4ED8-FFEA-4F5A-B9EA-C7DEB42B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663"/>
          </a:xfrm>
        </p:spPr>
        <p:txBody>
          <a:bodyPr>
            <a:normAutofit fontScale="90000"/>
          </a:bodyPr>
          <a:lstStyle/>
          <a:p>
            <a:r>
              <a:rPr lang="en-US"/>
              <a:t>Hiển thị đ</a:t>
            </a:r>
            <a:r>
              <a:rPr lang="vi-VN"/>
              <a:t>ơ</a:t>
            </a:r>
            <a:r>
              <a:rPr lang="en-US"/>
              <a:t>n hàng đã đặt, tạo thông báo khi đặt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80DF-675E-4216-A0B3-9F5708AE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7970"/>
            <a:ext cx="12191999" cy="1074198"/>
          </a:xfrm>
        </p:spPr>
        <p:txBody>
          <a:bodyPr/>
          <a:lstStyle/>
          <a:p>
            <a:r>
              <a:rPr lang="en-US"/>
              <a:t>https://www.youtube.com/watch?v=X6Zy08fh2Ic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D8250-D7F7-449B-9414-4E0E4097C0F1}"/>
              </a:ext>
            </a:extLst>
          </p:cNvPr>
          <p:cNvSpPr txBox="1"/>
          <p:nvPr/>
        </p:nvSpPr>
        <p:spPr>
          <a:xfrm>
            <a:off x="292964" y="1802168"/>
            <a:ext cx="46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 khi có khách hàng mua hàng.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EB08-4934-4A99-ADC2-117CDAF8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5" y="1411549"/>
            <a:ext cx="598253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08684-3BE9-4E45-A20E-FD5175D0E308}"/>
              </a:ext>
            </a:extLst>
          </p:cNvPr>
          <p:cNvSpPr txBox="1"/>
          <p:nvPr/>
        </p:nvSpPr>
        <p:spPr>
          <a:xfrm>
            <a:off x="124287" y="2308194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Đơn hàng sẽ nằm trong mục tài khoản</a:t>
            </a:r>
          </a:p>
        </p:txBody>
      </p:sp>
    </p:spTree>
    <p:extLst>
      <p:ext uri="{BB962C8B-B14F-4D97-AF65-F5344CB8AC3E}">
        <p14:creationId xmlns:p14="http://schemas.microsoft.com/office/powerpoint/2010/main" val="2790593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38A5-5CFB-42AF-9724-16E32D8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năng theo dỗi vận đ</a:t>
            </a:r>
            <a:r>
              <a:rPr lang="vi-VN"/>
              <a:t>ơ</a:t>
            </a:r>
            <a:r>
              <a:rPr lang="en-US"/>
              <a:t>n sau khi đặt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CD08-7396-4ED5-B9AF-05AC32ED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1459748"/>
            <a:ext cx="8456720" cy="961963"/>
          </a:xfrm>
        </p:spPr>
        <p:txBody>
          <a:bodyPr/>
          <a:lstStyle/>
          <a:p>
            <a:r>
              <a:rPr lang="en-US">
                <a:hlinkClick r:id="rId2"/>
              </a:rPr>
              <a:t>https://www.youtube.com/watch?v=vq7GkhHAW9M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D705B-B760-4CBF-BC3B-185E8B11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34" y="1503672"/>
            <a:ext cx="2086266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0204E-22F5-4D65-A3E4-B0FC00D9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07" y="2563369"/>
            <a:ext cx="5498694" cy="2683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4DCD9-9AF8-4813-B6EA-4668B7ED71F2}"/>
              </a:ext>
            </a:extLst>
          </p:cNvPr>
          <p:cNvSpPr txBox="1"/>
          <p:nvPr/>
        </p:nvSpPr>
        <p:spPr>
          <a:xfrm>
            <a:off x="1071609" y="2785311"/>
            <a:ext cx="17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Pluin sử dụng.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53941-FD33-4A3A-A7B0-7BED2B1ED0B2}"/>
              </a:ext>
            </a:extLst>
          </p:cNvPr>
          <p:cNvSpPr txBox="1"/>
          <p:nvPr/>
        </p:nvSpPr>
        <p:spPr>
          <a:xfrm>
            <a:off x="465338" y="3429000"/>
            <a:ext cx="22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và sau đó cài đặt.</a:t>
            </a:r>
          </a:p>
        </p:txBody>
      </p:sp>
    </p:spTree>
    <p:extLst>
      <p:ext uri="{BB962C8B-B14F-4D97-AF65-F5344CB8AC3E}">
        <p14:creationId xmlns:p14="http://schemas.microsoft.com/office/powerpoint/2010/main" val="387994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05B1-3439-4AE2-B566-DF8DE7FD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113"/>
          </a:xfrm>
        </p:spPr>
        <p:txBody>
          <a:bodyPr/>
          <a:lstStyle/>
          <a:p>
            <a:r>
              <a:rPr lang="en-US"/>
              <a:t>Trang quản lý đ</a:t>
            </a:r>
            <a:r>
              <a:rPr lang="vi-VN"/>
              <a:t>ơ</a:t>
            </a:r>
            <a:r>
              <a:rPr lang="en-US"/>
              <a:t>n hàng cho WebAdmin.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069B0-5AD5-428A-BE35-9666112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60" y="984874"/>
            <a:ext cx="890711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2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107-C846-4D22-87DA-BE22385E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6"/>
            <a:ext cx="9099612" cy="798990"/>
          </a:xfrm>
        </p:spPr>
        <p:txBody>
          <a:bodyPr/>
          <a:lstStyle/>
          <a:p>
            <a:r>
              <a:rPr lang="en-US"/>
              <a:t>Quản lý đ</a:t>
            </a:r>
            <a:r>
              <a:rPr lang="vi-VN"/>
              <a:t>ơ</a:t>
            </a:r>
            <a:r>
              <a:rPr lang="en-US"/>
              <a:t>n hàng cho ng</a:t>
            </a:r>
            <a:r>
              <a:rPr lang="vi-VN"/>
              <a:t>ư</a:t>
            </a:r>
            <a:r>
              <a:rPr lang="en-US"/>
              <a:t>ời dùng: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6E384-D28F-4C6B-9637-4BF73EFF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15" y="3732749"/>
            <a:ext cx="6030167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A93A6-6ED7-4BF4-8B6B-504F389F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06" y="1654172"/>
            <a:ext cx="2467319" cy="1152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A24A4-83AA-43A3-8A87-DC1F6A556C2D}"/>
              </a:ext>
            </a:extLst>
          </p:cNvPr>
          <p:cNvSpPr/>
          <p:nvPr/>
        </p:nvSpPr>
        <p:spPr>
          <a:xfrm>
            <a:off x="3737499" y="2396971"/>
            <a:ext cx="834501" cy="4083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278EB-81B2-44C1-A668-E8A318ADF960}"/>
              </a:ext>
            </a:extLst>
          </p:cNvPr>
          <p:cNvCxnSpPr>
            <a:cxnSpLocks/>
          </p:cNvCxnSpPr>
          <p:nvPr/>
        </p:nvCxnSpPr>
        <p:spPr>
          <a:xfrm flipV="1">
            <a:off x="4572000" y="2322670"/>
            <a:ext cx="1524000" cy="26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11446E-02B9-425B-8E71-5848FDBD3A15}"/>
              </a:ext>
            </a:extLst>
          </p:cNvPr>
          <p:cNvSpPr txBox="1"/>
          <p:nvPr/>
        </p:nvSpPr>
        <p:spPr>
          <a:xfrm>
            <a:off x="6137093" y="2139518"/>
            <a:ext cx="48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Cập nhật.</a:t>
            </a:r>
          </a:p>
        </p:txBody>
      </p:sp>
    </p:spTree>
    <p:extLst>
      <p:ext uri="{BB962C8B-B14F-4D97-AF65-F5344CB8AC3E}">
        <p14:creationId xmlns:p14="http://schemas.microsoft.com/office/powerpoint/2010/main" val="2858561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6774-8702-4E44-87C1-A1A5B50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1BC9-8007-4DB9-83EF-57AE2F56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3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0253-3C90-43B2-8967-111C1EC2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DEC8-DC2E-4E7A-A4FE-A2AA266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1914-3B90-4BD2-A9B3-DABD01BD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501"/>
          </a:xfrm>
        </p:spPr>
        <p:txBody>
          <a:bodyPr/>
          <a:lstStyle/>
          <a:p>
            <a:r>
              <a:rPr lang="en-US"/>
              <a:t>Chức năng đăng ký đăng nhập trong WooCommerce.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0E2D-BF78-4306-9139-303911C2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34502"/>
            <a:ext cx="12191999" cy="834501"/>
          </a:xfrm>
        </p:spPr>
        <p:txBody>
          <a:bodyPr/>
          <a:lstStyle/>
          <a:p>
            <a:r>
              <a:rPr lang="en-US"/>
              <a:t>https://www.youtube.com/watch?v=itzzQlzA0fY</a:t>
            </a:r>
          </a:p>
        </p:txBody>
      </p:sp>
    </p:spTree>
    <p:extLst>
      <p:ext uri="{BB962C8B-B14F-4D97-AF65-F5344CB8AC3E}">
        <p14:creationId xmlns:p14="http://schemas.microsoft.com/office/powerpoint/2010/main" val="393014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5A6-C280-43C5-A1E2-D1E37E33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A8B9-694A-43AA-9A95-CA1887F8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7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428F-DB69-4CE1-8624-239B1A77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50CB-FE39-4C25-BCD3-7240D83A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3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A9FB-C14C-43F5-B2DC-1500CF79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9A03-100D-4E24-9DA0-D4EC6F85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8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D7D2-1B0D-4B16-9AB8-E5F7CCC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C4A3-3B8D-454F-9A7A-F118726F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4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A15C-11F2-443C-BE36-0122259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A0F0-7D28-437B-8E28-581292F5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7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DEE-1B9A-4562-BB7C-24A5B004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84A9-B223-4752-ADDA-A0C41A87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E81-0DE3-4085-AEAD-C0886518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15" y="1404224"/>
            <a:ext cx="7130562" cy="668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18F7-6073-4DF4-B33B-93722430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82" y="2418341"/>
            <a:ext cx="4669656" cy="534026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Plugin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87FC6-E03A-4A26-8723-590D8910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2" y="3130609"/>
            <a:ext cx="5715798" cy="217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35E62-BCA1-4000-B72A-C8633983E6F4}"/>
              </a:ext>
            </a:extLst>
          </p:cNvPr>
          <p:cNvSpPr txBox="1"/>
          <p:nvPr/>
        </p:nvSpPr>
        <p:spPr>
          <a:xfrm>
            <a:off x="655582" y="5647241"/>
            <a:ext cx="571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75" y="321141"/>
            <a:ext cx="449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1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02E-602B-42F1-A6B7-8306263A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Plugin UserMenu: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4232-162C-42EC-B366-49934D49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4" y="1690688"/>
            <a:ext cx="6011114" cy="3000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7497D3-8CFD-482A-8DD1-DFEE8CF1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02" y="1690688"/>
            <a:ext cx="4363059" cy="300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A8D67-5E69-49FE-B6C1-BDEF64FF1587}"/>
              </a:ext>
            </a:extLst>
          </p:cNvPr>
          <p:cNvSpPr txBox="1"/>
          <p:nvPr/>
        </p:nvSpPr>
        <p:spPr>
          <a:xfrm>
            <a:off x="496567" y="5167312"/>
            <a:ext cx="672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cho phép ai là ng</a:t>
            </a:r>
            <a:r>
              <a:rPr lang="vi-VN"/>
              <a:t>ư</a:t>
            </a:r>
            <a:r>
              <a:rPr lang="en-US"/>
              <a:t>ời có thể xem đ</a:t>
            </a:r>
            <a:r>
              <a:rPr lang="vi-VN"/>
              <a:t>ư</a:t>
            </a:r>
            <a:r>
              <a:rPr lang="en-US"/>
              <a:t>ợc những trang “ đăng nhập” hay “ đăng xuất “ này.</a:t>
            </a:r>
          </a:p>
        </p:txBody>
      </p:sp>
    </p:spTree>
    <p:extLst>
      <p:ext uri="{BB962C8B-B14F-4D97-AF65-F5344CB8AC3E}">
        <p14:creationId xmlns:p14="http://schemas.microsoft.com/office/powerpoint/2010/main" val="214780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2F98-8B57-464B-A1B3-52B530D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35706"/>
          </a:xfrm>
        </p:spPr>
        <p:txBody>
          <a:bodyPr/>
          <a:lstStyle/>
          <a:p>
            <a:r>
              <a:rPr lang="en-US"/>
              <a:t>Tạo ra một Menu mới: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5FC58-7B10-4903-9B99-94DACCB3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883" y="1272036"/>
            <a:ext cx="442974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E470-BA5A-411A-AD54-1627F89E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29306"/>
          </a:xfrm>
        </p:spPr>
        <p:txBody>
          <a:bodyPr/>
          <a:lstStyle/>
          <a:p>
            <a:r>
              <a:rPr lang="en-US"/>
              <a:t>Tạo ra liên kết tự tạo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7D72-24D0-4E82-80DB-3520173D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2899299" cy="2258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09F3A-26FD-4103-B956-9F1B4EEFE72A}"/>
              </a:ext>
            </a:extLst>
          </p:cNvPr>
          <p:cNvSpPr/>
          <p:nvPr/>
        </p:nvSpPr>
        <p:spPr>
          <a:xfrm>
            <a:off x="2716567" y="2494626"/>
            <a:ext cx="949912" cy="4350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831F1F-50F7-45EA-837A-2B6EE8C96F98}"/>
              </a:ext>
            </a:extLst>
          </p:cNvPr>
          <p:cNvCxnSpPr>
            <a:cxnSpLocks/>
          </p:cNvCxnSpPr>
          <p:nvPr/>
        </p:nvCxnSpPr>
        <p:spPr>
          <a:xfrm flipV="1">
            <a:off x="3737498" y="2565647"/>
            <a:ext cx="843380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420B23-89F2-455E-B852-8D0D405714D6}"/>
              </a:ext>
            </a:extLst>
          </p:cNvPr>
          <p:cNvSpPr txBox="1"/>
          <p:nvPr/>
        </p:nvSpPr>
        <p:spPr>
          <a:xfrm>
            <a:off x="4722920" y="2290439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Liên kết đến trang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304659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10FF-F359-41F7-894D-FEC1EF1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72357"/>
          </a:xfrm>
        </p:spPr>
        <p:txBody>
          <a:bodyPr>
            <a:normAutofit fontScale="90000"/>
          </a:bodyPr>
          <a:lstStyle/>
          <a:p>
            <a:r>
              <a:rPr lang="en-US"/>
              <a:t>Tạo trang đăng nhập: Khi bấm nút đăng nhập sẽ dẫn vào.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33DB7-C9C5-4ED3-9440-C1A5A8DE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0" y="955378"/>
            <a:ext cx="11130022" cy="4467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A2A6B-312F-462E-9A32-C672E2CF637D}"/>
              </a:ext>
            </a:extLst>
          </p:cNvPr>
          <p:cNvSpPr txBox="1"/>
          <p:nvPr/>
        </p:nvSpPr>
        <p:spPr>
          <a:xfrm>
            <a:off x="402070" y="5576084"/>
            <a:ext cx="1113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trang đăng nhập và sửa lại đ</a:t>
            </a:r>
            <a:r>
              <a:rPr lang="vi-VN"/>
              <a:t>ư</a:t>
            </a:r>
            <a:r>
              <a:rPr lang="en-US"/>
              <a:t>ờng dẫn.</a:t>
            </a:r>
          </a:p>
        </p:txBody>
      </p:sp>
    </p:spTree>
    <p:extLst>
      <p:ext uri="{BB962C8B-B14F-4D97-AF65-F5344CB8AC3E}">
        <p14:creationId xmlns:p14="http://schemas.microsoft.com/office/powerpoint/2010/main" val="182058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621</Words>
  <Application>Microsoft Office PowerPoint</Application>
  <PresentationFormat>Widescreen</PresentationFormat>
  <Paragraphs>64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Wingdings</vt:lpstr>
      <vt:lpstr>Office Theme</vt:lpstr>
      <vt:lpstr>Chức năng đăng ký đăng nhập trong WooCommer</vt:lpstr>
      <vt:lpstr>Tắt bỏ tính năng này để ko thanh toán đc khi chưa có tài khoản</vt:lpstr>
      <vt:lpstr>Chọn dòng số 2.</vt:lpstr>
      <vt:lpstr>Chức năng đăng ký đăng nhập trong WooCommerce.</vt:lpstr>
      <vt:lpstr>Chức năng đăng nhập tài khoản</vt:lpstr>
      <vt:lpstr>CÀI Plugin UserMenu:</vt:lpstr>
      <vt:lpstr>Tạo ra một Menu mới:</vt:lpstr>
      <vt:lpstr>Tạo ra liên kết tự tạo</vt:lpstr>
      <vt:lpstr>Tạo trang đăng nhập: Khi bấm nút đăng nhập sẽ dẫn vào.</vt:lpstr>
      <vt:lpstr>PowerPoint Presentation</vt:lpstr>
      <vt:lpstr>PowerPoint Presentation</vt:lpstr>
      <vt:lpstr>PowerPoint Presentation</vt:lpstr>
      <vt:lpstr>PowerPoint Presentation</vt:lpstr>
      <vt:lpstr>Nhấn lưu lại.</vt:lpstr>
      <vt:lpstr>PowerPoint Presentation</vt:lpstr>
      <vt:lpstr>Hiển thị tên người dùng( User) đang đăng nhập WebSite </vt:lpstr>
      <vt:lpstr>Menu tài khoản cho phép User chỉnh sửa tài khoản của mình </vt:lpstr>
      <vt:lpstr>Tạo ra nút Log-out</vt:lpstr>
      <vt:lpstr>PowerPoint Presentation</vt:lpstr>
      <vt:lpstr>Tạo trang đăng nhập</vt:lpstr>
      <vt:lpstr>PowerPoint Presentation</vt:lpstr>
      <vt:lpstr>Chỉnh nội dung hiển thị.</vt:lpstr>
      <vt:lpstr>Chỉnh trang đi vào sau khi đăng nhập.</vt:lpstr>
      <vt:lpstr>Sửa trang đăng nhập mặc định trong Worpress:</vt:lpstr>
      <vt:lpstr>Chức năng đăng ký đăng nhập, link tham khảo:</vt:lpstr>
      <vt:lpstr>PowerPoint Presentation</vt:lpstr>
      <vt:lpstr>PowerPoint Presentation</vt:lpstr>
      <vt:lpstr>Copy Code của Form này.</vt:lpstr>
      <vt:lpstr>Password User:</vt:lpstr>
      <vt:lpstr>Mặc định Wordpress ko cho khách hàng đăng ký tài khoản </vt:lpstr>
      <vt:lpstr>Cài đặt trong woocommerce:</vt:lpstr>
      <vt:lpstr>Yêu cầu khách hàng đăng nhập thì mới them hàng vào giỏ</vt:lpstr>
      <vt:lpstr>PowerPoint Presentation</vt:lpstr>
      <vt:lpstr>Hiển thị đơn hàng đã đặt, tạo thông báo khi đặt hàng</vt:lpstr>
      <vt:lpstr>Tính năng theo dỗi vận đơn sau khi đặt hàng.</vt:lpstr>
      <vt:lpstr>Trang quản lý đơn hàng cho WebAdmin.</vt:lpstr>
      <vt:lpstr>Quản lý đơn hàng cho người dùng: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61</cp:revision>
  <dcterms:created xsi:type="dcterms:W3CDTF">2024-10-03T04:28:45Z</dcterms:created>
  <dcterms:modified xsi:type="dcterms:W3CDTF">2024-10-14T07:28:59Z</dcterms:modified>
</cp:coreProperties>
</file>