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DDC0-BAAC-45DD-B444-17324FE06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01F34-A147-4687-A4EF-5C4557777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E8C6A-5A28-4149-AD0A-00032006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018CE-CDCF-4114-908C-93F0004D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CD2B-9D5F-4365-BDB0-4E940070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6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5079-A6F4-42EC-A327-C834899F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62122-2091-4507-B2BF-0D2280BF7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34DC-C8A4-468C-8249-6584E1B1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C371-D0BE-4DA1-A0AF-2ED0FF15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2C1F4-70AB-4A45-83BE-7512E34F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5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0A64B-F15F-45B8-B6F8-BCE4B803D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7EF54-8174-43FB-832C-3F7C6F30F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02D9-FF99-49D4-B4DD-3BFC5D02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1F840-43F9-4683-8043-E01E42B0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4279-5563-4C7A-BE54-CDFCA8AE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8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FC2A-FE1E-44E4-B677-D4057E15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148-9FA9-4893-ADDA-FD5ED93C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70674-23D6-45E2-A25F-F807CAEB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E7159-09C0-49E6-A5DC-6A24741E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BB96A-F306-4A1D-B10B-C05565D5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1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6198-C03D-4F5B-9026-0B393A0A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FB8A8-3EFD-4CF2-B061-DB17C6286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748CF-FF8D-4DB6-960C-8464A179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4E043-82A4-41C4-95A7-CA6242E5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9643D-F8DF-4B74-9EA2-D519D71B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2BEA-D846-441D-91BA-D13E015A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E23E-9753-4E5D-9029-48248F210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4DD66-0270-4A58-9E96-19AEF07FE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87358-82B7-43A6-8B2E-A26DDE80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72FBC-EB6D-4830-913E-6BA57707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3B253-33D1-44DF-8FCC-5205927F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9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3F7F-D37E-4E05-9CD1-E758820F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0EF55-0AF9-4167-9DEE-64FA455F6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856E2-38B9-4351-92A0-F4EE7D817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6BD1D-4C31-4566-BC66-7A4561B3A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50F5C-F39D-4A29-8550-7C4B7E3F3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D8AF3-D2A5-4FC2-B489-4273FD68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504C6-0334-4836-BC68-15263189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787C1-6C97-410A-830B-41C0F2A1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7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8CD5-FBCE-4C76-AAB9-466ACA6C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FC585-8C95-4D50-971B-29203277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E3FD2-D636-4043-A428-3115CFFC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4A76E-A962-4019-8CC3-0AB8BC6E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2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AF669-74B4-4CCD-AA8B-15F761D2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E79B6-5D01-492A-9AF0-A36C5FEF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93015-2BCE-4C4F-B0CF-301951BF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FD52-80C8-49EE-AB7A-E3A199BB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5F02-5DFC-4C5F-8B3D-AF2E349C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9C3C7-46D7-4627-9F06-C8026A744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2DF85-5CDB-4A15-AAAB-76FE39CA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E2CD9-A40E-4BAD-A1C3-0D1D6F54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36B28-8DD3-42A0-BC4E-4A700474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9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DCF0-BD29-48BC-A63A-E8F5055A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D0943-EA5D-4978-8B77-5CE314C9A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4A15-9D97-4CEB-B252-24BCD3DF2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65151-EF67-4FCC-BD00-6A0C5C4A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E00EB-EFAB-4DD7-97C2-03B0732D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5788A-0F10-4D3F-AE93-02925310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1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7A1F8-CBE5-4B83-A964-42D62025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C8D8-D065-4C20-B69D-3E3F96695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C106F-FA87-4320-9B22-CF4471F72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F0748-1381-4B42-9D0A-07F66729CA7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A43C9-0A9C-48D6-B14D-44A3F053E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8B90-26AE-4D31-A1D3-41390B7A2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8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6EC8-6752-4600-8BA2-FAA305100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Trang liên hệ trong WebSite.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BFA6C-8452-48A7-B1CF-3840AC47A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https://www.youtube.com/watch?v=8FwYFcEjd4A</a:t>
            </a:r>
          </a:p>
        </p:txBody>
      </p:sp>
    </p:spTree>
    <p:extLst>
      <p:ext uri="{BB962C8B-B14F-4D97-AF65-F5344CB8AC3E}">
        <p14:creationId xmlns:p14="http://schemas.microsoft.com/office/powerpoint/2010/main" val="425503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897B-C3BF-40E2-B3A8-3E842F27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C81DC-BE71-4567-BA3A-89537F196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0B5E-DD75-4701-86C1-AC449974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6304-8C4D-483D-93E0-40CD3306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4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726A-6A18-40D8-8645-29B9944E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B579-68E3-4258-A042-6CF53D284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79AABB-B487-4D3E-B784-610573E7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6" y="356298"/>
            <a:ext cx="8900160" cy="614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7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CD972E-CB12-456A-B335-C26AE09E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69" y="868770"/>
            <a:ext cx="7220958" cy="4534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6256C-5932-48C1-B07C-5DEF444E6C28}"/>
              </a:ext>
            </a:extLst>
          </p:cNvPr>
          <p:cNvSpPr txBox="1"/>
          <p:nvPr/>
        </p:nvSpPr>
        <p:spPr>
          <a:xfrm>
            <a:off x="221942" y="221942"/>
            <a:ext cx="1157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plugin Contact Form 7:</a:t>
            </a:r>
          </a:p>
        </p:txBody>
      </p:sp>
    </p:spTree>
    <p:extLst>
      <p:ext uri="{BB962C8B-B14F-4D97-AF65-F5344CB8AC3E}">
        <p14:creationId xmlns:p14="http://schemas.microsoft.com/office/powerpoint/2010/main" val="192224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7AFB-0E56-4A02-B0BA-76FB2299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2232"/>
            <a:ext cx="10515600" cy="55683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7B11-F161-4271-88D8-BB92F9F8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36" y="5221223"/>
            <a:ext cx="10515600" cy="1156907"/>
          </a:xfrm>
        </p:spPr>
        <p:txBody>
          <a:bodyPr/>
          <a:lstStyle/>
          <a:p>
            <a:r>
              <a:rPr lang="en-US"/>
              <a:t>Nội dung của Form liên hệ.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4054C-5F77-4CE0-AC32-6306F06A7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36" y="47867"/>
            <a:ext cx="4515480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7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4359-B74D-4002-88CE-99849AED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5DF3-175F-458F-A877-6CF6346D0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0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A385-4673-4632-8B0A-23B94695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34779" cy="806727"/>
          </a:xfrm>
        </p:spPr>
        <p:txBody>
          <a:bodyPr/>
          <a:lstStyle/>
          <a:p>
            <a:r>
              <a:rPr lang="en-US"/>
              <a:t>Vào trong mục danh sách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2CD04-B113-4D8D-BF36-D8F9DA36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43" y="1239698"/>
            <a:ext cx="4435136" cy="34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0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DCBE-5B51-411F-A520-CEBB7A28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DBB4-E29D-421D-865E-8117B9B7D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5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0BEC-1B96-40CA-9413-21791566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CA4F4-0026-484E-9211-2377D520B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3A28-708E-46AC-8289-585728BF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BD66-B3CC-4C99-BBF5-6E3C45B6D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0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38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Trang liên hệ trong WebSite.</vt:lpstr>
      <vt:lpstr>PowerPoint Presentation</vt:lpstr>
      <vt:lpstr>PowerPoint Presentation</vt:lpstr>
      <vt:lpstr>PowerPoint Presentation</vt:lpstr>
      <vt:lpstr>PowerPoint Presentation</vt:lpstr>
      <vt:lpstr>Vào trong mục danh sách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Trang liên hệ trong WebSite.</dc:title>
  <dc:creator>Dang Van Doan</dc:creator>
  <cp:lastModifiedBy>Dang Van Doan</cp:lastModifiedBy>
  <cp:revision>8</cp:revision>
  <dcterms:created xsi:type="dcterms:W3CDTF">2024-10-14T07:34:31Z</dcterms:created>
  <dcterms:modified xsi:type="dcterms:W3CDTF">2024-10-14T10:27:36Z</dcterms:modified>
</cp:coreProperties>
</file>