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B6A-0186-4B43-95BC-CB5B06D4C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B724-7B68-4459-A9F6-BB5F75C7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ADAE-FF5E-4ED9-A12B-9FD2499B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ADFB-6DEE-4F22-9DCC-717F3492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B2D3-C8EB-4CC3-9BB1-48A97AAB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720-C238-42CA-84D6-788834F4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D4E1-9D35-4C7A-97A2-E4B83C6F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7A8D-4F52-4C9F-8DB3-8EEB3F2D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6D10-C97C-4547-9CFD-343F6DC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2F66-5CB5-477A-A1D0-29498BE4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3A62E-B42A-4A73-8B24-8FF66BF93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16C82-532E-4B19-918E-C459DDF4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63D6-264F-4F80-8994-582AF731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D2FF-9C30-432F-B862-25312BE9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A0C6-BE9C-458A-BEFE-DD447AEC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A1AA-7ABB-44F1-810C-965882B6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DF2A-FDC0-4C89-A139-3BC42921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7323-65AD-45BE-B751-1F77D193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3DA5-52D7-4EA0-9FF4-8E4398DE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CC6B-5389-4C50-B6F1-F9256A58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8795-A304-4EF5-B9F7-5439EB40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4994-C8DD-4FEE-B396-5C8A97CC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E208-2764-42BB-86A9-1FAD41DA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4DB9-4AF4-4D55-A885-8A759E2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8F75-97CA-4079-A6AD-DBEE905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7770-26A5-44C1-9EAE-BC86BA6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197-D08D-4922-97A6-F10E16522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6E58-3530-49D2-8EC6-965FE1DE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62AEA-6D18-4A2C-B434-3F913064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94310-0513-4067-98A9-72E94B15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4F94-14C5-42A8-8E38-37F4B48B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1B2B-819C-481F-A3A5-AE93C3B9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85B1-AE3C-48BC-BEAD-5DBAFC06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AAF76-04A3-4CA5-912A-DDFA866D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C2191-A87F-4193-8D34-ED38CB597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D55FC-E1CC-4FAB-B7DB-BFD6B99C3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2A83F-8133-4549-98B0-F33CB623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EAA16-913F-4989-9A82-5DD89377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F2423-5D00-4582-AF7E-C53F2DFB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F56F-5F7E-4B52-AABC-39C2637A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60199-ED2F-40C3-BA60-B5D4455C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25CE-7654-4187-ADF0-40EA915C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05A14-A240-42B4-9086-B3A2BB04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A954B-1766-49B5-9FB9-ED89B088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1A29A-6B82-4E03-B057-381D5B6C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15428-03FE-4C84-AD8A-FB028993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02D-39FA-496B-9DD2-0E79C2B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7A3C-A3EE-4361-88B4-B0C54F88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291BB-A93A-41EE-A682-7063D47A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8383-89FE-4E40-BE25-80D48D56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15F09-1A9B-44B1-9D06-019FCD58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5523C-4BD4-4667-BEB4-2DAA3BD1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DC32-FE8C-4B03-9AE5-5833D700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26E59-E3C5-4FA5-84B1-D26E94C8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2F286-BB99-4781-94D5-A3730138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CE4A2-0686-495A-9048-1FFD505E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4667A-E142-4E86-8C8B-6473ADA8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A0A0-5224-4DEE-A3BC-87DDB8A9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594D6-8B7F-4860-AC55-A96B6093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4FFF7-6ADE-4D46-8D13-6BC3C413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B116-2B87-4B22-9830-ADFD68B6C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C2E04-8934-4DC7-B216-CEEE2393EEC7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4D4A-7A31-4D04-B91E-5CD249CE1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C310-503E-4794-85F4-FD929968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E253-0CC6-468D-8ECE-81FA3B53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DF19-1C12-4DDD-B230-D955024E0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https://www.youtube.com/watch?v=4GNbZ1xQNyM&amp;t=6655s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EC49-FACA-4D3D-95C9-DB1634DCA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1C47-9412-4223-A295-17FF916C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EE99-A1C5-4C94-B9EF-A2E4A71D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CD4-E10F-4713-900D-628FE9D3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ED2C-A5D7-4A23-8D12-FC9A5340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2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2630-4DE2-4C4D-B7F6-E93685E8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A9BA-FC47-4BA6-ACD0-8EEBA105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https://www.youtube.com/watch?v=4GNbZ1xQNyM&amp;t=6655s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https://www.youtube.com/watch?v=4GNbZ1xQNyM&amp;t=6655s</dc:title>
  <dc:creator>Dang Van Doan</dc:creator>
  <cp:lastModifiedBy>Dang Van Doan</cp:lastModifiedBy>
  <cp:revision>1</cp:revision>
  <dcterms:created xsi:type="dcterms:W3CDTF">2024-10-14T10:27:16Z</dcterms:created>
  <dcterms:modified xsi:type="dcterms:W3CDTF">2024-10-14T10:27:29Z</dcterms:modified>
</cp:coreProperties>
</file>