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71" r:id="rId8"/>
    <p:sldId id="272" r:id="rId9"/>
    <p:sldId id="276" r:id="rId10"/>
    <p:sldId id="273" r:id="rId11"/>
    <p:sldId id="269" r:id="rId12"/>
    <p:sldId id="270" r:id="rId13"/>
    <p:sldId id="258" r:id="rId14"/>
    <p:sldId id="274" r:id="rId15"/>
    <p:sldId id="275" r:id="rId16"/>
    <p:sldId id="259" r:id="rId17"/>
    <p:sldId id="260" r:id="rId18"/>
    <p:sldId id="261" r:id="rId19"/>
    <p:sldId id="262" r:id="rId20"/>
    <p:sldId id="263" r:id="rId21"/>
    <p:sldId id="277" r:id="rId22"/>
    <p:sldId id="278" r:id="rId23"/>
    <p:sldId id="279" r:id="rId24"/>
    <p:sldId id="280" r:id="rId25"/>
    <p:sldId id="281" r:id="rId26"/>
    <p:sldId id="282" r:id="rId27"/>
    <p:sldId id="264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DC0-BAAC-45DD-B444-17324FE0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01F34-A147-4687-A4EF-5C455777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8C6A-5A28-4149-AD0A-00032006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18CE-CDCF-4114-908C-93F0004D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CD2B-9D5F-4365-BDB0-4E94007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079-A6F4-42EC-A327-C834899F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2122-2091-4507-B2BF-0D2280BF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34DC-C8A4-468C-8249-6584E1B1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C371-D0BE-4DA1-A0AF-2ED0FF1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C1F4-70AB-4A45-83BE-7512E34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0A64B-F15F-45B8-B6F8-BCE4B803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7EF54-8174-43FB-832C-3F7C6F30F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02D9-FF99-49D4-B4DD-3BFC5D02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F840-43F9-4683-8043-E01E42B0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4279-5563-4C7A-BE54-CDFCA8AE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C2A-FE1E-44E4-B677-D4057E1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148-9FA9-4893-ADDA-FD5ED93C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0674-23D6-45E2-A25F-F807CAEB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7159-09C0-49E6-A5DC-6A24741E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B96A-F306-4A1D-B10B-C05565D5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198-C03D-4F5B-9026-0B393A0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B8A8-3EFD-4CF2-B061-DB17C628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48CF-FF8D-4DB6-960C-8464A179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E043-82A4-41C4-95A7-CA6242E5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643D-F8DF-4B74-9EA2-D519D71B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2BEA-D846-441D-91BA-D13E015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E23E-9753-4E5D-9029-48248F210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DD66-0270-4A58-9E96-19AEF07F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7358-82B7-43A6-8B2E-A26DDE8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2FBC-EB6D-4830-913E-6BA5770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B253-33D1-44DF-8FCC-5205927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F7F-D37E-4E05-9CD1-E758820F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EF55-0AF9-4167-9DEE-64FA455F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56E2-38B9-4351-92A0-F4EE7D817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6BD1D-4C31-4566-BC66-7A4561B3A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50F5C-F39D-4A29-8550-7C4B7E3F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8AF3-D2A5-4FC2-B489-4273FD68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504C6-0334-4836-BC68-15263189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87C1-6C97-410A-830B-41C0F2A1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8CD5-FBCE-4C76-AAB9-466ACA6C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FC585-8C95-4D50-971B-29203277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3FD2-D636-4043-A428-3115CFFC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4A76E-A962-4019-8CC3-0AB8BC6E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F669-74B4-4CCD-AA8B-15F761D2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E79B6-5D01-492A-9AF0-A36C5FE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3015-2BCE-4C4F-B0CF-301951BF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D52-80C8-49EE-AB7A-E3A199BB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5F02-5DFC-4C5F-8B3D-AF2E349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C3C7-46D7-4627-9F06-C8026A74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DF85-5CDB-4A15-AAAB-76FE39CA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2CD9-A40E-4BAD-A1C3-0D1D6F54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6B28-8DD3-42A0-BC4E-4A70047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DCF0-BD29-48BC-A63A-E8F5055A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D0943-EA5D-4978-8B77-5CE314C9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4A15-9D97-4CEB-B252-24BCD3DF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5151-EF67-4FCC-BD00-6A0C5C4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00EB-EFAB-4DD7-97C2-03B0732D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788A-0F10-4D3F-AE93-0292531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A1F8-CBE5-4B83-A964-42D62025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C8D8-D065-4C20-B69D-3E3F9669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106F-FA87-4320-9B22-CF4471F72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0748-1381-4B42-9D0A-07F66729CA70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43C9-0A9C-48D6-B14D-44A3F053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8B90-26AE-4D31-A1D3-41390B7A2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6EC8-6752-4600-8BA2-FAA30510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430426"/>
            <a:ext cx="9144000" cy="990522"/>
          </a:xfrm>
        </p:spPr>
        <p:txBody>
          <a:bodyPr/>
          <a:lstStyle/>
          <a:p>
            <a:r>
              <a:rPr lang="en-US"/>
              <a:t>Trang liên hệ trong WebSite.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3F220-80FE-4A8C-898E-C9F219B0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1755649"/>
            <a:ext cx="4264614" cy="1353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AE6B-E154-4974-8EDC-9797D8C8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17" y="1856583"/>
            <a:ext cx="3896269" cy="12523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2B9C8-E8F5-4E2A-A00D-9E60D8F24109}"/>
              </a:ext>
            </a:extLst>
          </p:cNvPr>
          <p:cNvCxnSpPr/>
          <p:nvPr/>
        </p:nvCxnSpPr>
        <p:spPr>
          <a:xfrm>
            <a:off x="4946904" y="2368296"/>
            <a:ext cx="2176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41F414-1974-42F5-8D49-ABC78DD44567}"/>
              </a:ext>
            </a:extLst>
          </p:cNvPr>
          <p:cNvSpPr txBox="1"/>
          <p:nvPr/>
        </p:nvSpPr>
        <p:spPr>
          <a:xfrm>
            <a:off x="1207008" y="3935651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Dùng Contact Form 7 để tạo ra Form liên hệ và “ WP Mail để gửi và nhận Mail”</a:t>
            </a:r>
          </a:p>
        </p:txBody>
      </p:sp>
    </p:spTree>
    <p:extLst>
      <p:ext uri="{BB962C8B-B14F-4D97-AF65-F5344CB8AC3E}">
        <p14:creationId xmlns:p14="http://schemas.microsoft.com/office/powerpoint/2010/main" val="425503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7E153-E5C8-4C9C-9BBD-EE077F20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7" y="296893"/>
            <a:ext cx="4534533" cy="369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B95-BB55-4CA0-BC70-DD9190139EF4}"/>
              </a:ext>
            </a:extLst>
          </p:cNvPr>
          <p:cNvSpPr txBox="1"/>
          <p:nvPr/>
        </p:nvSpPr>
        <p:spPr>
          <a:xfrm>
            <a:off x="4971495" y="337351"/>
            <a:ext cx="70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khi tạo xong các ô cho khách hàng điền vào thì nhấn “ l</a:t>
            </a:r>
            <a:r>
              <a:rPr lang="vi-VN"/>
              <a:t>ư</a:t>
            </a:r>
            <a:r>
              <a:rPr lang="en-US"/>
              <a:t>u “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199C4-8142-40EE-A4D1-26C4E45910DC}"/>
              </a:ext>
            </a:extLst>
          </p:cNvPr>
          <p:cNvCxnSpPr/>
          <p:nvPr/>
        </p:nvCxnSpPr>
        <p:spPr>
          <a:xfrm flipV="1">
            <a:off x="816746" y="745724"/>
            <a:ext cx="5279254" cy="303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5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C786-A136-4308-9206-7FBD9F8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762107"/>
          </a:xfrm>
        </p:spPr>
        <p:txBody>
          <a:bodyPr/>
          <a:lstStyle/>
          <a:p>
            <a:r>
              <a:rPr lang="en-US"/>
              <a:t>Show Form liên hệ ra ngoài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3C719-11EB-4849-BE74-18E148D9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5" y="1228025"/>
            <a:ext cx="3296110" cy="762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F9C33-5E06-42FF-81DE-C5E7722465B0}"/>
              </a:ext>
            </a:extLst>
          </p:cNvPr>
          <p:cNvSpPr txBox="1"/>
          <p:nvPr/>
        </p:nvSpPr>
        <p:spPr>
          <a:xfrm>
            <a:off x="4110361" y="843379"/>
            <a:ext cx="724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Đoạn Code để nhúng Form liên hệ này vào bất kỳ chỗ nào trên WebSite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FE1A6-F038-4E45-A774-43B5E3FEAF8B}"/>
              </a:ext>
            </a:extLst>
          </p:cNvPr>
          <p:cNvCxnSpPr>
            <a:cxnSpLocks/>
          </p:cNvCxnSpPr>
          <p:nvPr/>
        </p:nvCxnSpPr>
        <p:spPr>
          <a:xfrm flipV="1">
            <a:off x="2281561" y="1212711"/>
            <a:ext cx="1828800" cy="57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2BB3A-3094-4474-ADD1-D278946E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3" y="3597807"/>
            <a:ext cx="9947956" cy="2734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286E40-00C5-41AC-97C5-34579847565D}"/>
              </a:ext>
            </a:extLst>
          </p:cNvPr>
          <p:cNvSpPr txBox="1"/>
          <p:nvPr/>
        </p:nvSpPr>
        <p:spPr>
          <a:xfrm>
            <a:off x="293195" y="3083980"/>
            <a:ext cx="49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Dán đoạn code vào trang liên hệ rồi nhấn Đăng.</a:t>
            </a:r>
          </a:p>
        </p:txBody>
      </p:sp>
    </p:spTree>
    <p:extLst>
      <p:ext uri="{BB962C8B-B14F-4D97-AF65-F5344CB8AC3E}">
        <p14:creationId xmlns:p14="http://schemas.microsoft.com/office/powerpoint/2010/main" val="336442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6A0D4-9D0A-4160-86F6-B8C6D3C9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1" y="691550"/>
            <a:ext cx="9094834" cy="4001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49137-97E0-404B-9F3F-B985AAEAE4CA}"/>
              </a:ext>
            </a:extLst>
          </p:cNvPr>
          <p:cNvSpPr txBox="1"/>
          <p:nvPr/>
        </p:nvSpPr>
        <p:spPr>
          <a:xfrm>
            <a:off x="448661" y="5379868"/>
            <a:ext cx="51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Mới chỉ tạo ra đ</a:t>
            </a:r>
            <a:r>
              <a:rPr lang="vi-VN"/>
              <a:t>ư</a:t>
            </a:r>
            <a:r>
              <a:rPr lang="en-US"/>
              <a:t>ợc các ô trống, ch</a:t>
            </a:r>
            <a:r>
              <a:rPr lang="vi-VN"/>
              <a:t>ư</a:t>
            </a:r>
            <a:r>
              <a:rPr lang="en-US"/>
              <a:t>a có tiêu đề.</a:t>
            </a:r>
          </a:p>
        </p:txBody>
      </p:sp>
    </p:spTree>
    <p:extLst>
      <p:ext uri="{BB962C8B-B14F-4D97-AF65-F5344CB8AC3E}">
        <p14:creationId xmlns:p14="http://schemas.microsoft.com/office/powerpoint/2010/main" val="375587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C3EA2E-A495-431B-A01B-CCB6568E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3" y="813890"/>
            <a:ext cx="3829584" cy="2495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D3915-FACE-4FDA-AF0E-2C7FB48254EC}"/>
              </a:ext>
            </a:extLst>
          </p:cNvPr>
          <p:cNvSpPr txBox="1"/>
          <p:nvPr/>
        </p:nvSpPr>
        <p:spPr>
          <a:xfrm>
            <a:off x="346230" y="150920"/>
            <a:ext cx="89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362580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1B25-127E-48C3-815F-2C947C7F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05313" cy="762339"/>
          </a:xfrm>
        </p:spPr>
        <p:txBody>
          <a:bodyPr/>
          <a:lstStyle/>
          <a:p>
            <a:r>
              <a:rPr lang="en-US"/>
              <a:t>Điền tiêu đề lên trên ô.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A57BB-2661-44BC-ABBB-A50B9069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95" y="1072521"/>
            <a:ext cx="2667372" cy="10907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54B16-8EF1-483B-BFB2-12A4FB95D173}"/>
              </a:ext>
            </a:extLst>
          </p:cNvPr>
          <p:cNvCxnSpPr>
            <a:cxnSpLocks/>
          </p:cNvCxnSpPr>
          <p:nvPr/>
        </p:nvCxnSpPr>
        <p:spPr>
          <a:xfrm flipV="1">
            <a:off x="2689934" y="1287262"/>
            <a:ext cx="2361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37BBC2-59DB-46FE-9C99-EBB15A5C2B79}"/>
              </a:ext>
            </a:extLst>
          </p:cNvPr>
          <p:cNvSpPr txBox="1"/>
          <p:nvPr/>
        </p:nvSpPr>
        <p:spPr>
          <a:xfrm>
            <a:off x="5051394" y="953441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3D83F-3D75-4B2F-8B9B-EE468FAD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67" y="3429000"/>
            <a:ext cx="2133898" cy="14194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9542A-2135-4E35-8450-A5D5967CC73A}"/>
              </a:ext>
            </a:extLst>
          </p:cNvPr>
          <p:cNvCxnSpPr>
            <a:cxnSpLocks/>
          </p:cNvCxnSpPr>
          <p:nvPr/>
        </p:nvCxnSpPr>
        <p:spPr>
          <a:xfrm>
            <a:off x="2885243" y="3764132"/>
            <a:ext cx="195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A318D9-83B5-4753-A703-ACDB890E10C2}"/>
              </a:ext>
            </a:extLst>
          </p:cNvPr>
          <p:cNvSpPr txBox="1"/>
          <p:nvPr/>
        </p:nvSpPr>
        <p:spPr>
          <a:xfrm>
            <a:off x="4946341" y="3579466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</p:spTree>
    <p:extLst>
      <p:ext uri="{BB962C8B-B14F-4D97-AF65-F5344CB8AC3E}">
        <p14:creationId xmlns:p14="http://schemas.microsoft.com/office/powerpoint/2010/main" val="257767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12D57B-E35A-45D9-9E60-D7CB3BAB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5" y="504838"/>
            <a:ext cx="3583359" cy="141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D57E4-94D7-4AC3-9188-9130AD588071}"/>
              </a:ext>
            </a:extLst>
          </p:cNvPr>
          <p:cNvSpPr txBox="1"/>
          <p:nvPr/>
        </p:nvSpPr>
        <p:spPr>
          <a:xfrm>
            <a:off x="4705165" y="736847"/>
            <a:ext cx="5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189054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CBE-5B51-411F-A520-CEBB7A28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0730"/>
          </a:xfrm>
        </p:spPr>
        <p:txBody>
          <a:bodyPr>
            <a:normAutofit fontScale="90000"/>
          </a:bodyPr>
          <a:lstStyle/>
          <a:p>
            <a:r>
              <a:rPr lang="en-US"/>
              <a:t>Cài Plugin để khi khách hàng gửi liên hệ sẽ gửi thông báo về 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83E1D-FF81-428C-A103-6F7CFB7E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34" y="1269507"/>
            <a:ext cx="11079121" cy="3715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A1D9EA-98D5-4785-B599-C447FC8E54DF}"/>
              </a:ext>
            </a:extLst>
          </p:cNvPr>
          <p:cNvSpPr txBox="1"/>
          <p:nvPr/>
        </p:nvSpPr>
        <p:spPr>
          <a:xfrm>
            <a:off x="248576" y="5299969"/>
            <a:ext cx="1106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Nhận thông tin liên hệ của KH qua Mail.</a:t>
            </a:r>
          </a:p>
        </p:txBody>
      </p:sp>
    </p:spTree>
    <p:extLst>
      <p:ext uri="{BB962C8B-B14F-4D97-AF65-F5344CB8AC3E}">
        <p14:creationId xmlns:p14="http://schemas.microsoft.com/office/powerpoint/2010/main" val="408685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73B90-B548-4B57-86A8-8D121AC8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5" y="2339266"/>
            <a:ext cx="8837674" cy="443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DF2A1-0472-4E88-BF06-205998A6121B}"/>
              </a:ext>
            </a:extLst>
          </p:cNvPr>
          <p:cNvSpPr txBox="1"/>
          <p:nvPr/>
        </p:nvSpPr>
        <p:spPr>
          <a:xfrm>
            <a:off x="0" y="7989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Cấu hình Mail.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3ADA7-CA14-4F22-B138-1F58F5B0C6D9}"/>
              </a:ext>
            </a:extLst>
          </p:cNvPr>
          <p:cNvSpPr txBox="1"/>
          <p:nvPr/>
        </p:nvSpPr>
        <p:spPr>
          <a:xfrm>
            <a:off x="28828" y="541538"/>
            <a:ext cx="918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nhận đ</a:t>
            </a:r>
            <a:r>
              <a:rPr lang="vi-VN"/>
              <a:t>ư</a:t>
            </a:r>
            <a:r>
              <a:rPr lang="en-US"/>
              <a:t>ợc 1 Email thông tin thì bắt buộc phải có 1 Email khác gửi thông tin đó cho chúng 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0214C-2C04-468F-B186-A905550F28A1}"/>
              </a:ext>
            </a:extLst>
          </p:cNvPr>
          <p:cNvSpPr txBox="1"/>
          <p:nvPr/>
        </p:nvSpPr>
        <p:spPr>
          <a:xfrm>
            <a:off x="106532" y="1071070"/>
            <a:ext cx="645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chuẩn bị 2 Email: 1 Email để gửi và 1 Email để nhận.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7FC6C-106A-4A77-A2E8-21CC36125083}"/>
              </a:ext>
            </a:extLst>
          </p:cNvPr>
          <p:cNvCxnSpPr>
            <a:cxnSpLocks/>
          </p:cNvCxnSpPr>
          <p:nvPr/>
        </p:nvCxnSpPr>
        <p:spPr>
          <a:xfrm flipV="1">
            <a:off x="4323425" y="1850966"/>
            <a:ext cx="2716567" cy="11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9AC5F7-6543-42A8-90EA-F404B04E4B97}"/>
              </a:ext>
            </a:extLst>
          </p:cNvPr>
          <p:cNvSpPr txBox="1"/>
          <p:nvPr/>
        </p:nvSpPr>
        <p:spPr>
          <a:xfrm>
            <a:off x="7093258" y="1379543"/>
            <a:ext cx="473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Là Mail để nhận thông tin mà Form này gửi tới.</a:t>
            </a:r>
          </a:p>
          <a:p>
            <a:r>
              <a:rPr lang="en-US">
                <a:highlight>
                  <a:srgbClr val="FFFF00"/>
                </a:highlight>
              </a:rPr>
              <a:t>Sau khi khách hàng điền thông tin liên hệ và gửi Mail thì sẽ gửi đến Mail nay.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4D062D-0B4D-4D02-B2F3-59A3FB64F6BD}"/>
              </a:ext>
            </a:extLst>
          </p:cNvPr>
          <p:cNvSpPr/>
          <p:nvPr/>
        </p:nvSpPr>
        <p:spPr>
          <a:xfrm>
            <a:off x="2139518" y="4296792"/>
            <a:ext cx="2565646" cy="3906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62D7C4-29C0-4C41-AE52-360A70773FB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76186" y="4090828"/>
            <a:ext cx="4527612" cy="39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CA87-565A-4790-914F-33AD0497D10C}"/>
              </a:ext>
            </a:extLst>
          </p:cNvPr>
          <p:cNvSpPr txBox="1"/>
          <p:nvPr/>
        </p:nvSpPr>
        <p:spPr>
          <a:xfrm>
            <a:off x="9303798" y="3767662"/>
            <a:ext cx="268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Tên để biết là gửi từ Website nào.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EFD62-2E6A-4C6F-BD64-89F8E1719BC4}"/>
              </a:ext>
            </a:extLst>
          </p:cNvPr>
          <p:cNvSpPr txBox="1"/>
          <p:nvPr/>
        </p:nvSpPr>
        <p:spPr>
          <a:xfrm>
            <a:off x="492711" y="1824414"/>
            <a:ext cx="426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Mail nhận thông tin liên hệ.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C61D0A-D8D4-4926-8502-82025F0CB7AC}"/>
              </a:ext>
            </a:extLst>
          </p:cNvPr>
          <p:cNvCxnSpPr/>
          <p:nvPr/>
        </p:nvCxnSpPr>
        <p:spPr>
          <a:xfrm flipV="1">
            <a:off x="2139518" y="2154600"/>
            <a:ext cx="0" cy="71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6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97FD8C-9C47-4637-97FE-BC18100E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7" y="905523"/>
            <a:ext cx="5611008" cy="1804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236D3-2642-408E-8D1B-F36CB67D676A}"/>
              </a:ext>
            </a:extLst>
          </p:cNvPr>
          <p:cNvSpPr txBox="1"/>
          <p:nvPr/>
        </p:nvSpPr>
        <p:spPr>
          <a:xfrm>
            <a:off x="529540" y="328474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ph</a:t>
            </a:r>
            <a:r>
              <a:rPr lang="vi-VN"/>
              <a:t>ư</a:t>
            </a:r>
            <a:r>
              <a:rPr lang="en-US"/>
              <a:t>ơng thức SMTP khác</a:t>
            </a:r>
          </a:p>
        </p:txBody>
      </p:sp>
    </p:spTree>
    <p:extLst>
      <p:ext uri="{BB962C8B-B14F-4D97-AF65-F5344CB8AC3E}">
        <p14:creationId xmlns:p14="http://schemas.microsoft.com/office/powerpoint/2010/main" val="341740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A0F40-004E-4FCE-80B0-4B345379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2" y="497345"/>
            <a:ext cx="6249272" cy="56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C56BE3-C69E-438A-B3C0-7DAB841D67CA}"/>
              </a:ext>
            </a:extLst>
          </p:cNvPr>
          <p:cNvSpPr/>
          <p:nvPr/>
        </p:nvSpPr>
        <p:spPr>
          <a:xfrm>
            <a:off x="1660124" y="754602"/>
            <a:ext cx="2636668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3A881-C050-44BA-94AB-4681BB6ACE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96792" y="754602"/>
            <a:ext cx="3124940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DFFF4-9D32-4FFC-B234-1743178A1228}"/>
              </a:ext>
            </a:extLst>
          </p:cNvPr>
          <p:cNvSpPr txBox="1"/>
          <p:nvPr/>
        </p:nvSpPr>
        <p:spPr>
          <a:xfrm>
            <a:off x="7537143" y="491802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là   “smtp.gmail.com”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5FA53-9094-46F7-9F5C-CDE2ABE81454}"/>
              </a:ext>
            </a:extLst>
          </p:cNvPr>
          <p:cNvCxnSpPr>
            <a:cxnSpLocks/>
          </p:cNvCxnSpPr>
          <p:nvPr/>
        </p:nvCxnSpPr>
        <p:spPr>
          <a:xfrm>
            <a:off x="4554245" y="4500982"/>
            <a:ext cx="2574524" cy="110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DAD6C7-A49B-45AA-8F84-DDDC996BF62B}"/>
              </a:ext>
            </a:extLst>
          </p:cNvPr>
          <p:cNvSpPr txBox="1"/>
          <p:nvPr/>
        </p:nvSpPr>
        <p:spPr>
          <a:xfrm>
            <a:off x="7217546" y="5215630"/>
            <a:ext cx="471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 dùng để gửi thông tin của Form đó đến mục Mail đi.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3BCFC9-D872-461A-B247-B73471E408BA}"/>
              </a:ext>
            </a:extLst>
          </p:cNvPr>
          <p:cNvCxnSpPr/>
          <p:nvPr/>
        </p:nvCxnSpPr>
        <p:spPr>
          <a:xfrm flipV="1">
            <a:off x="4536489" y="3888419"/>
            <a:ext cx="2760956" cy="6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A71979-5736-4A19-80FE-88E55B808BC1}"/>
              </a:ext>
            </a:extLst>
          </p:cNvPr>
          <p:cNvSpPr txBox="1"/>
          <p:nvPr/>
        </p:nvSpPr>
        <p:spPr>
          <a:xfrm>
            <a:off x="7421732" y="3639845"/>
            <a:ext cx="119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Mail gửi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0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9AABB-B487-4D3E-B784-610573E7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8" y="1305019"/>
            <a:ext cx="7467570" cy="5036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BA9AA-7BDD-4700-8998-A934B39B5C39}"/>
              </a:ext>
            </a:extLst>
          </p:cNvPr>
          <p:cNvSpPr txBox="1"/>
          <p:nvPr/>
        </p:nvSpPr>
        <p:spPr>
          <a:xfrm>
            <a:off x="372863" y="331430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0617E-6176-463A-BC4D-012F9933AC88}"/>
              </a:ext>
            </a:extLst>
          </p:cNvPr>
          <p:cNvSpPr txBox="1"/>
          <p:nvPr/>
        </p:nvSpPr>
        <p:spPr>
          <a:xfrm>
            <a:off x="3648722" y="331430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https://www.youtube.com/watch?v=aslno0wM8-U</a:t>
            </a:r>
          </a:p>
        </p:txBody>
      </p:sp>
    </p:spTree>
    <p:extLst>
      <p:ext uri="{BB962C8B-B14F-4D97-AF65-F5344CB8AC3E}">
        <p14:creationId xmlns:p14="http://schemas.microsoft.com/office/powerpoint/2010/main" val="36459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BB71C-8ADF-44D7-A70D-41FD0AD9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4" y="482972"/>
            <a:ext cx="4315427" cy="284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0A796-9260-4E9B-A8D0-B8B015EE227A}"/>
              </a:ext>
            </a:extLst>
          </p:cNvPr>
          <p:cNvSpPr txBox="1"/>
          <p:nvPr/>
        </p:nvSpPr>
        <p:spPr>
          <a:xfrm>
            <a:off x="5246703" y="772357"/>
            <a:ext cx="651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bật tính năng bảo mật 2 lớp của Email này lên.</a:t>
            </a:r>
          </a:p>
        </p:txBody>
      </p:sp>
    </p:spTree>
    <p:extLst>
      <p:ext uri="{BB962C8B-B14F-4D97-AF65-F5344CB8AC3E}">
        <p14:creationId xmlns:p14="http://schemas.microsoft.com/office/powerpoint/2010/main" val="412804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DBFD-B348-4B42-8E9F-E80888F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68248" cy="681037"/>
          </a:xfrm>
        </p:spPr>
        <p:txBody>
          <a:bodyPr>
            <a:normAutofit fontScale="90000"/>
          </a:bodyPr>
          <a:lstStyle/>
          <a:p>
            <a:r>
              <a:rPr lang="en-US"/>
              <a:t>Xác thực 2 lớp trong Gmail.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9DDA5-3ED5-4BDB-947F-0C5BF56F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041" y="2007927"/>
            <a:ext cx="238158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D0462-B59A-4952-9CA3-A03CFBCB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6" y="1055364"/>
            <a:ext cx="9047756" cy="5198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B1846-2589-494B-BB85-67CC7B8BDFC1}"/>
              </a:ext>
            </a:extLst>
          </p:cNvPr>
          <p:cNvSpPr txBox="1"/>
          <p:nvPr/>
        </p:nvSpPr>
        <p:spPr>
          <a:xfrm>
            <a:off x="0" y="0"/>
            <a:ext cx="566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Xác Minh 2 b</a:t>
            </a:r>
            <a:r>
              <a:rPr lang="vi-VN"/>
              <a:t>ư</a:t>
            </a:r>
            <a:r>
              <a:rPr lang="en-US"/>
              <a:t>ớc để lấy Mail gửi đi.</a:t>
            </a:r>
          </a:p>
        </p:txBody>
      </p:sp>
    </p:spTree>
    <p:extLst>
      <p:ext uri="{BB962C8B-B14F-4D97-AF65-F5344CB8AC3E}">
        <p14:creationId xmlns:p14="http://schemas.microsoft.com/office/powerpoint/2010/main" val="173385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AD68E-7F7C-484B-A8F9-D1A5927E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6" y="199957"/>
            <a:ext cx="4597893" cy="5428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27F3C-B35F-4F5B-A49B-AF8178F42FBE}"/>
              </a:ext>
            </a:extLst>
          </p:cNvPr>
          <p:cNvSpPr txBox="1"/>
          <p:nvPr/>
        </p:nvSpPr>
        <p:spPr>
          <a:xfrm>
            <a:off x="5690586" y="798991"/>
            <a:ext cx="640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Xác minh 2 b</a:t>
            </a:r>
            <a:r>
              <a:rPr lang="vi-VN"/>
              <a:t>ư</a:t>
            </a:r>
            <a:r>
              <a:rPr lang="en-US"/>
              <a:t>ớc, bước 1 điền mật khẩu, b</a:t>
            </a:r>
            <a:r>
              <a:rPr lang="vi-VN"/>
              <a:t>ư</a:t>
            </a:r>
            <a:r>
              <a:rPr lang="en-US"/>
              <a:t>ớc 2 xác minh bằng tin nhắn điện thoại.</a:t>
            </a:r>
          </a:p>
        </p:txBody>
      </p:sp>
    </p:spTree>
    <p:extLst>
      <p:ext uri="{BB962C8B-B14F-4D97-AF65-F5344CB8AC3E}">
        <p14:creationId xmlns:p14="http://schemas.microsoft.com/office/powerpoint/2010/main" val="148225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9FDB1-6493-40B8-A36E-7CBF9401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532697"/>
            <a:ext cx="4475292" cy="426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40376-3C43-44AD-BC61-3F70976AA71F}"/>
              </a:ext>
            </a:extLst>
          </p:cNvPr>
          <p:cNvSpPr txBox="1"/>
          <p:nvPr/>
        </p:nvSpPr>
        <p:spPr>
          <a:xfrm>
            <a:off x="5566298" y="532697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Bắt đầu xác minh 2 b</a:t>
            </a:r>
            <a:r>
              <a:rPr lang="vi-VN"/>
              <a:t>ư</a:t>
            </a:r>
            <a:r>
              <a:rPr lang="en-US"/>
              <a:t>ớc.</a:t>
            </a:r>
          </a:p>
        </p:txBody>
      </p:sp>
    </p:spTree>
    <p:extLst>
      <p:ext uri="{BB962C8B-B14F-4D97-AF65-F5344CB8AC3E}">
        <p14:creationId xmlns:p14="http://schemas.microsoft.com/office/powerpoint/2010/main" val="40842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AF00-068A-40B7-A917-39AB0880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4" y="0"/>
            <a:ext cx="7857499" cy="5060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5116B-ACA1-4205-9E1E-D929C2671921}"/>
              </a:ext>
            </a:extLst>
          </p:cNvPr>
          <p:cNvSpPr txBox="1"/>
          <p:nvPr/>
        </p:nvSpPr>
        <p:spPr>
          <a:xfrm>
            <a:off x="470517" y="5299969"/>
            <a:ext cx="778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Quay lại trang tài khoản vào mục bảo mật.</a:t>
            </a:r>
          </a:p>
        </p:txBody>
      </p:sp>
    </p:spTree>
    <p:extLst>
      <p:ext uri="{BB962C8B-B14F-4D97-AF65-F5344CB8AC3E}">
        <p14:creationId xmlns:p14="http://schemas.microsoft.com/office/powerpoint/2010/main" val="423416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487F9-D8B1-4921-955E-54B17D95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83" y="534790"/>
            <a:ext cx="4601217" cy="2610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1FF199-9B26-4619-8606-ACF7CEE94E15}"/>
              </a:ext>
            </a:extLst>
          </p:cNvPr>
          <p:cNvSpPr/>
          <p:nvPr/>
        </p:nvSpPr>
        <p:spPr>
          <a:xfrm>
            <a:off x="1899821" y="1331650"/>
            <a:ext cx="2627791" cy="31959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4E8F7-9076-42C7-99BC-1CEBB5456511}"/>
              </a:ext>
            </a:extLst>
          </p:cNvPr>
          <p:cNvCxnSpPr/>
          <p:nvPr/>
        </p:nvCxnSpPr>
        <p:spPr>
          <a:xfrm flipV="1">
            <a:off x="4572000" y="994299"/>
            <a:ext cx="1340528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CE670-7DE2-4AFE-815F-A9B2032DC988}"/>
              </a:ext>
            </a:extLst>
          </p:cNvPr>
          <p:cNvSpPr txBox="1"/>
          <p:nvPr/>
        </p:nvSpPr>
        <p:spPr>
          <a:xfrm>
            <a:off x="5992427" y="248575"/>
            <a:ext cx="5885895" cy="17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51F8B-6F1C-48FC-BA85-607D4C28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3" y="3604513"/>
            <a:ext cx="6068992" cy="22927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76EEDE-766D-4890-B194-7ADA69C052A0}"/>
              </a:ext>
            </a:extLst>
          </p:cNvPr>
          <p:cNvCxnSpPr>
            <a:cxnSpLocks/>
          </p:cNvCxnSpPr>
          <p:nvPr/>
        </p:nvCxnSpPr>
        <p:spPr>
          <a:xfrm flipV="1">
            <a:off x="5992427" y="3757198"/>
            <a:ext cx="1358284" cy="176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C1381-7945-41EB-A35F-F4FF3B964A5D}"/>
              </a:ext>
            </a:extLst>
          </p:cNvPr>
          <p:cNvSpPr txBox="1"/>
          <p:nvPr/>
        </p:nvSpPr>
        <p:spPr>
          <a:xfrm>
            <a:off x="7430610" y="3572532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phần mật khẩu ứng dụng.</a:t>
            </a:r>
          </a:p>
        </p:txBody>
      </p:sp>
    </p:spTree>
    <p:extLst>
      <p:ext uri="{BB962C8B-B14F-4D97-AF65-F5344CB8AC3E}">
        <p14:creationId xmlns:p14="http://schemas.microsoft.com/office/powerpoint/2010/main" val="204275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E22D6-744F-4999-B60B-E69D0011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812719"/>
            <a:ext cx="5261536" cy="523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73725-D30A-4BEF-8C0C-1203D4D239CD}"/>
              </a:ext>
            </a:extLst>
          </p:cNvPr>
          <p:cNvSpPr txBox="1"/>
          <p:nvPr/>
        </p:nvSpPr>
        <p:spPr>
          <a:xfrm>
            <a:off x="6232125" y="692458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u lại mã này: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9D551-4231-45CC-A347-1CD50DB88128}"/>
              </a:ext>
            </a:extLst>
          </p:cNvPr>
          <p:cNvSpPr txBox="1"/>
          <p:nvPr/>
        </p:nvSpPr>
        <p:spPr>
          <a:xfrm>
            <a:off x="6232125" y="2512381"/>
            <a:ext cx="51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cần dùng một Email để gửi Mail.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10185-EDC7-4130-8DA7-392B65B565C7}"/>
              </a:ext>
            </a:extLst>
          </p:cNvPr>
          <p:cNvSpPr txBox="1"/>
          <p:nvPr/>
        </p:nvSpPr>
        <p:spPr>
          <a:xfrm>
            <a:off x="6365289" y="3639845"/>
            <a:ext cx="48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Email nhận thì có thể khác nhau.</a:t>
            </a:r>
          </a:p>
        </p:txBody>
      </p:sp>
    </p:spTree>
    <p:extLst>
      <p:ext uri="{BB962C8B-B14F-4D97-AF65-F5344CB8AC3E}">
        <p14:creationId xmlns:p14="http://schemas.microsoft.com/office/powerpoint/2010/main" val="316056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A505-900E-474D-A662-30DD3286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31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Lấy mật khẩu SMTP để cấu hình Mail.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2A9C-F09B-4FC3-85D5-019F5B52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936941"/>
            <a:ext cx="12029243" cy="541538"/>
          </a:xfrm>
        </p:spPr>
        <p:txBody>
          <a:bodyPr/>
          <a:lstStyle/>
          <a:p>
            <a:r>
              <a:rPr lang="en-US"/>
              <a:t>https://www.youtube.com/watch?v=Tyuxw4tgKrs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7AA59-98CE-4B15-8AFF-5FB4B38EA0D5}"/>
              </a:ext>
            </a:extLst>
          </p:cNvPr>
          <p:cNvSpPr txBox="1"/>
          <p:nvPr/>
        </p:nvSpPr>
        <p:spPr>
          <a:xfrm>
            <a:off x="142043" y="1393016"/>
            <a:ext cx="996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Lấy mật khẩu ứng dụng Email-Cập nhật 2024:        https://www.youtube.com/watch?v=Tyuxw4tgKrs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E745C-A9E2-4E87-B0B3-90779B69BD2D}"/>
              </a:ext>
            </a:extLst>
          </p:cNvPr>
          <p:cNvSpPr txBox="1"/>
          <p:nvPr/>
        </p:nvSpPr>
        <p:spPr>
          <a:xfrm>
            <a:off x="142043" y="82012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Cấu hình Mail để trang Web có thể gửi Mail đi đ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8A091-1B9A-47E5-9824-8BFF9CA0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2681056"/>
            <a:ext cx="6578353" cy="3814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4C029-A700-467F-992D-AB75BDBEF7A1}"/>
              </a:ext>
            </a:extLst>
          </p:cNvPr>
          <p:cNvSpPr txBox="1"/>
          <p:nvPr/>
        </p:nvSpPr>
        <p:spPr>
          <a:xfrm>
            <a:off x="7963270" y="3194611"/>
            <a:ext cx="329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Trong “ Trang chủ “ tìm kiếm từ khóa “ mật khẩu ứng dụng”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61C37-A405-413A-AD97-83AD38960EE6}"/>
              </a:ext>
            </a:extLst>
          </p:cNvPr>
          <p:cNvSpPr/>
          <p:nvPr/>
        </p:nvSpPr>
        <p:spPr>
          <a:xfrm>
            <a:off x="1597981" y="3840942"/>
            <a:ext cx="1269506" cy="3138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C8428E-43B7-427E-B12A-AE26F62BE761}"/>
              </a:ext>
            </a:extLst>
          </p:cNvPr>
          <p:cNvCxnSpPr>
            <a:cxnSpLocks/>
          </p:cNvCxnSpPr>
          <p:nvPr/>
        </p:nvCxnSpPr>
        <p:spPr>
          <a:xfrm>
            <a:off x="2867487" y="4083728"/>
            <a:ext cx="4909352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C2640F-3E94-4DEE-8923-065229D0B3B0}"/>
              </a:ext>
            </a:extLst>
          </p:cNvPr>
          <p:cNvSpPr txBox="1"/>
          <p:nvPr/>
        </p:nvSpPr>
        <p:spPr>
          <a:xfrm>
            <a:off x="7856738" y="4666565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phần này.</a:t>
            </a:r>
          </a:p>
        </p:txBody>
      </p:sp>
    </p:spTree>
    <p:extLst>
      <p:ext uri="{BB962C8B-B14F-4D97-AF65-F5344CB8AC3E}">
        <p14:creationId xmlns:p14="http://schemas.microsoft.com/office/powerpoint/2010/main" val="426103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916AC-95AA-43CC-9752-5BBAA8B1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3" y="560309"/>
            <a:ext cx="4153480" cy="1991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1D54C6-F171-441B-AC57-C5898BD0DC57}"/>
              </a:ext>
            </a:extLst>
          </p:cNvPr>
          <p:cNvSpPr/>
          <p:nvPr/>
        </p:nvSpPr>
        <p:spPr>
          <a:xfrm>
            <a:off x="1029810" y="1207363"/>
            <a:ext cx="861134" cy="39949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A9E02C-8F47-4AE9-8992-E6D6913A74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90944" y="1407111"/>
            <a:ext cx="2112885" cy="63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3EDB3A-8933-4F5C-B69B-5472AAAF1198}"/>
              </a:ext>
            </a:extLst>
          </p:cNvPr>
          <p:cNvSpPr/>
          <p:nvPr/>
        </p:nvSpPr>
        <p:spPr>
          <a:xfrm>
            <a:off x="4003829" y="1890945"/>
            <a:ext cx="683581" cy="42612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21B9-D51D-4471-B3B4-077FBBAE3100}"/>
              </a:ext>
            </a:extLst>
          </p:cNvPr>
          <p:cNvSpPr txBox="1"/>
          <p:nvPr/>
        </p:nvSpPr>
        <p:spPr>
          <a:xfrm>
            <a:off x="6042101" y="923278"/>
            <a:ext cx="530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cho ứng dụng cần tạo sau đó nhấn nút “ Tạo”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B1FD7-3368-40AD-8368-14656E86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8" y="3429000"/>
            <a:ext cx="4094929" cy="3010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4651CF-1623-4E85-9D93-5B1DA9AC04AE}"/>
              </a:ext>
            </a:extLst>
          </p:cNvPr>
          <p:cNvSpPr txBox="1"/>
          <p:nvPr/>
        </p:nvSpPr>
        <p:spPr>
          <a:xfrm>
            <a:off x="5704750" y="3629954"/>
            <a:ext cx="580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Đây là dòng mật khẩu ứng dụng cần lấy, Hãy l</a:t>
            </a:r>
            <a:r>
              <a:rPr lang="vi-VN"/>
              <a:t>ư</a:t>
            </a:r>
            <a:r>
              <a:rPr lang="en-US"/>
              <a:t>u lại vào một File.</a:t>
            </a:r>
          </a:p>
        </p:txBody>
      </p:sp>
    </p:spTree>
    <p:extLst>
      <p:ext uri="{BB962C8B-B14F-4D97-AF65-F5344CB8AC3E}">
        <p14:creationId xmlns:p14="http://schemas.microsoft.com/office/powerpoint/2010/main" val="283131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D972E-CB12-456A-B335-C26AE09E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760088"/>
            <a:ext cx="7220958" cy="453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6256C-5932-48C1-B07C-5DEF444E6C28}"/>
              </a:ext>
            </a:extLst>
          </p:cNvPr>
          <p:cNvSpPr txBox="1"/>
          <p:nvPr/>
        </p:nvSpPr>
        <p:spPr>
          <a:xfrm>
            <a:off x="221942" y="221942"/>
            <a:ext cx="115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Contact Form 7: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E9BD3-705E-44F0-915E-D1ADB8411839}"/>
              </a:ext>
            </a:extLst>
          </p:cNvPr>
          <p:cNvSpPr/>
          <p:nvPr/>
        </p:nvSpPr>
        <p:spPr>
          <a:xfrm>
            <a:off x="1748902" y="2814222"/>
            <a:ext cx="3716784" cy="138491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5EDFB-FB81-4A74-A640-21FEF67D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041" y="922036"/>
            <a:ext cx="2191056" cy="43725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97657-FB12-4E3F-8994-9854E1CF2DAC}"/>
              </a:ext>
            </a:extLst>
          </p:cNvPr>
          <p:cNvCxnSpPr/>
          <p:nvPr/>
        </p:nvCxnSpPr>
        <p:spPr>
          <a:xfrm>
            <a:off x="7442900" y="3258105"/>
            <a:ext cx="202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9835AE-361D-488B-A4E2-D77A66D7AF67}"/>
              </a:ext>
            </a:extLst>
          </p:cNvPr>
          <p:cNvSpPr txBox="1"/>
          <p:nvPr/>
        </p:nvSpPr>
        <p:spPr>
          <a:xfrm>
            <a:off x="8797771" y="5459767"/>
            <a:ext cx="3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hoạt thành công thì sẽ có phần “Form liên hệ”</a:t>
            </a:r>
          </a:p>
        </p:txBody>
      </p:sp>
    </p:spTree>
    <p:extLst>
      <p:ext uri="{BB962C8B-B14F-4D97-AF65-F5344CB8AC3E}">
        <p14:creationId xmlns:p14="http://schemas.microsoft.com/office/powerpoint/2010/main" val="192224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B9ABD-0DE7-48AA-93B2-E65D4E43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9" y="110129"/>
            <a:ext cx="5276697" cy="133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974EB-5858-4DB5-BF08-FF39B877136A}"/>
              </a:ext>
            </a:extLst>
          </p:cNvPr>
          <p:cNvSpPr txBox="1"/>
          <p:nvPr/>
        </p:nvSpPr>
        <p:spPr>
          <a:xfrm>
            <a:off x="352347" y="1589103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Ok thì sẽ báo là l</a:t>
            </a:r>
            <a:r>
              <a:rPr lang="vi-VN"/>
              <a:t>ư</a:t>
            </a:r>
            <a:r>
              <a:rPr lang="en-US"/>
              <a:t>u cài đặt thành công</a:t>
            </a:r>
          </a:p>
        </p:txBody>
      </p:sp>
    </p:spTree>
    <p:extLst>
      <p:ext uri="{BB962C8B-B14F-4D97-AF65-F5344CB8AC3E}">
        <p14:creationId xmlns:p14="http://schemas.microsoft.com/office/powerpoint/2010/main" val="59150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75EA-9BFF-46CD-AA82-95EDAE0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082"/>
            <a:ext cx="10515600" cy="886626"/>
          </a:xfrm>
        </p:spPr>
        <p:txBody>
          <a:bodyPr/>
          <a:lstStyle/>
          <a:p>
            <a:r>
              <a:rPr lang="en-US"/>
              <a:t>Kiểm tra gửi Mail.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16673-3695-4055-8CDA-5AE3AC8E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6" y="1464103"/>
            <a:ext cx="5901320" cy="40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1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F2D71-2271-4001-9377-DBF9E06C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0" y="514051"/>
            <a:ext cx="5182286" cy="3756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70EA2-9430-4291-B577-E624DB20FC3C}"/>
              </a:ext>
            </a:extLst>
          </p:cNvPr>
          <p:cNvSpPr txBox="1"/>
          <p:nvPr/>
        </p:nvSpPr>
        <p:spPr>
          <a:xfrm>
            <a:off x="623710" y="4634143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đ</a:t>
            </a:r>
            <a:r>
              <a:rPr lang="vi-VN"/>
              <a:t>ư</a:t>
            </a:r>
            <a:r>
              <a:rPr lang="en-US"/>
              <a:t>ợc gửi đến thành công.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F0869-2695-4DEE-9499-A25A928F3A5E}"/>
              </a:ext>
            </a:extLst>
          </p:cNvPr>
          <p:cNvSpPr/>
          <p:nvPr/>
        </p:nvSpPr>
        <p:spPr>
          <a:xfrm>
            <a:off x="623710" y="1899821"/>
            <a:ext cx="5182286" cy="72796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77CC-ECEF-403B-9CDF-BAF9621E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Tùy chỉnh b</a:t>
            </a:r>
            <a:r>
              <a:rPr lang="vi-VN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ớc cuối trong phần Form liên hệ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D616F-8D08-4AD2-B099-8521ADE20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40" y="746140"/>
            <a:ext cx="6100030" cy="4846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4FA8D-C73D-4A28-9241-A30588E893FD}"/>
              </a:ext>
            </a:extLst>
          </p:cNvPr>
          <p:cNvSpPr txBox="1"/>
          <p:nvPr/>
        </p:nvSpPr>
        <p:spPr>
          <a:xfrm>
            <a:off x="6667130" y="887767"/>
            <a:ext cx="541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Mục “ Cấu hình Mail” đang bị lỗi, vào mục cấu hình Mail để chỉnh sửa.</a:t>
            </a:r>
          </a:p>
        </p:txBody>
      </p:sp>
    </p:spTree>
    <p:extLst>
      <p:ext uri="{BB962C8B-B14F-4D97-AF65-F5344CB8AC3E}">
        <p14:creationId xmlns:p14="http://schemas.microsoft.com/office/powerpoint/2010/main" val="332657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72399-2FDC-4C54-BBD0-0C7308EC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4" y="343054"/>
            <a:ext cx="4777399" cy="4069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569A5-D68C-422B-A0D7-D80524A423F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68880" y="615624"/>
            <a:ext cx="3328504" cy="57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89CC3B-B3A0-482C-B58A-42ABC2400734}"/>
              </a:ext>
            </a:extLst>
          </p:cNvPr>
          <p:cNvSpPr txBox="1"/>
          <p:nvPr/>
        </p:nvSpPr>
        <p:spPr>
          <a:xfrm>
            <a:off x="5797384" y="292458"/>
            <a:ext cx="561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Mail nhận thông tin Form.( có thể cấu hình Mail OutLook hoặc Gmail”)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C7FB84-CD2D-4805-A1AC-6DA19AB7932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000652" y="1871423"/>
            <a:ext cx="2929631" cy="18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F307A1-6864-4510-82C9-B07F792F3A67}"/>
              </a:ext>
            </a:extLst>
          </p:cNvPr>
          <p:cNvSpPr txBox="1"/>
          <p:nvPr/>
        </p:nvSpPr>
        <p:spPr>
          <a:xfrm>
            <a:off x="5930283" y="1686757"/>
            <a:ext cx="50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Nhập tiêu đề “ Thông tin đăng ký khách hàng”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FA9431-E07C-49C1-B9F9-4D3E3C1DA4E5}"/>
              </a:ext>
            </a:extLst>
          </p:cNvPr>
          <p:cNvSpPr txBox="1"/>
          <p:nvPr/>
        </p:nvSpPr>
        <p:spPr>
          <a:xfrm>
            <a:off x="5708342" y="2574524"/>
            <a:ext cx="616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“ L</a:t>
            </a:r>
            <a:r>
              <a:rPr lang="vi-VN"/>
              <a:t>ư</a:t>
            </a:r>
            <a:r>
              <a:rPr lang="en-US"/>
              <a:t>u lại”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E56C91-C31B-4B84-AC89-9D29071A76FF}"/>
              </a:ext>
            </a:extLst>
          </p:cNvPr>
          <p:cNvSpPr/>
          <p:nvPr/>
        </p:nvSpPr>
        <p:spPr>
          <a:xfrm>
            <a:off x="1152144" y="1106423"/>
            <a:ext cx="1316736" cy="26517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558A3-A3AF-4028-88FE-35179A225A02}"/>
              </a:ext>
            </a:extLst>
          </p:cNvPr>
          <p:cNvSpPr/>
          <p:nvPr/>
        </p:nvSpPr>
        <p:spPr>
          <a:xfrm>
            <a:off x="1106424" y="1517903"/>
            <a:ext cx="1645920" cy="26517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536CF-D0B8-4E68-9A62-CD6774F6F20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52344" y="1371602"/>
            <a:ext cx="3131479" cy="2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D8E12E-6B46-4EE5-8D9D-CC52443DB303}"/>
              </a:ext>
            </a:extLst>
          </p:cNvPr>
          <p:cNvSpPr/>
          <p:nvPr/>
        </p:nvSpPr>
        <p:spPr>
          <a:xfrm>
            <a:off x="5929543" y="1045800"/>
            <a:ext cx="5546177" cy="57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Mail sẽ gửi thông tin Form đi</a:t>
            </a:r>
          </a:p>
        </p:txBody>
      </p:sp>
    </p:spTree>
    <p:extLst>
      <p:ext uri="{BB962C8B-B14F-4D97-AF65-F5344CB8AC3E}">
        <p14:creationId xmlns:p14="http://schemas.microsoft.com/office/powerpoint/2010/main" val="3823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D4D97-A038-4AA6-A723-C9164A5E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935168" cy="333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50483E-DBAF-4EAC-9C29-E10DD43F0FD7}"/>
              </a:ext>
            </a:extLst>
          </p:cNvPr>
          <p:cNvSpPr/>
          <p:nvPr/>
        </p:nvSpPr>
        <p:spPr>
          <a:xfrm>
            <a:off x="2876365" y="365125"/>
            <a:ext cx="1145219" cy="46049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BFD69-05BF-4DE9-ACD4-DF5BA9631B32}"/>
              </a:ext>
            </a:extLst>
          </p:cNvPr>
          <p:cNvCxnSpPr>
            <a:cxnSpLocks/>
          </p:cNvCxnSpPr>
          <p:nvPr/>
        </p:nvCxnSpPr>
        <p:spPr>
          <a:xfrm>
            <a:off x="3648722" y="825623"/>
            <a:ext cx="0" cy="333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703C-098A-489A-91CF-78159042AA17}"/>
              </a:ext>
            </a:extLst>
          </p:cNvPr>
          <p:cNvSpPr txBox="1"/>
          <p:nvPr/>
        </p:nvSpPr>
        <p:spPr>
          <a:xfrm>
            <a:off x="949911" y="4159838"/>
            <a:ext cx="660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Sửa lại những phần nội dung cho thông báo</a:t>
            </a:r>
          </a:p>
        </p:txBody>
      </p:sp>
    </p:spTree>
    <p:extLst>
      <p:ext uri="{BB962C8B-B14F-4D97-AF65-F5344CB8AC3E}">
        <p14:creationId xmlns:p14="http://schemas.microsoft.com/office/powerpoint/2010/main" val="3923467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725C-8C71-45A5-979A-BE1D5112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04" y="773499"/>
            <a:ext cx="3511858" cy="948770"/>
          </a:xfrm>
        </p:spPr>
        <p:txBody>
          <a:bodyPr/>
          <a:lstStyle/>
          <a:p>
            <a:r>
              <a:rPr lang="en-US"/>
              <a:t>Thành công: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9536A-13AF-47E4-ABD6-D6EB2D7C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58" y="427269"/>
            <a:ext cx="5415192" cy="3620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79F0B-77AA-48C5-AFA2-4B2CB2AB5771}"/>
              </a:ext>
            </a:extLst>
          </p:cNvPr>
          <p:cNvSpPr txBox="1"/>
          <p:nvPr/>
        </p:nvSpPr>
        <p:spPr>
          <a:xfrm>
            <a:off x="846524" y="2237271"/>
            <a:ext cx="27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gửi và nhận đc Mail.</a:t>
            </a:r>
          </a:p>
        </p:txBody>
      </p:sp>
    </p:spTree>
    <p:extLst>
      <p:ext uri="{BB962C8B-B14F-4D97-AF65-F5344CB8AC3E}">
        <p14:creationId xmlns:p14="http://schemas.microsoft.com/office/powerpoint/2010/main" val="409935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BBC4-D90F-4CD0-BEC5-6DCAB168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Chỉnh sửa Contact Form 7 với Elementor.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D89C-DE83-4CFD-A69D-F335E5BA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07208"/>
            <a:ext cx="12192000" cy="621792"/>
          </a:xfrm>
        </p:spPr>
        <p:txBody>
          <a:bodyPr/>
          <a:lstStyle/>
          <a:p>
            <a:r>
              <a:rPr lang="en-US"/>
              <a:t>https://www.youtube.com/watch?v=DBAKZ5J9cbE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FB42-87AD-46D3-8FB6-5347437C45EE}"/>
              </a:ext>
            </a:extLst>
          </p:cNvPr>
          <p:cNvSpPr txBox="1"/>
          <p:nvPr/>
        </p:nvSpPr>
        <p:spPr>
          <a:xfrm>
            <a:off x="100584" y="108813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B3EBD-32AE-4539-BCAC-2F5E8280B8B0}"/>
              </a:ext>
            </a:extLst>
          </p:cNvPr>
          <p:cNvSpPr txBox="1"/>
          <p:nvPr/>
        </p:nvSpPr>
        <p:spPr>
          <a:xfrm>
            <a:off x="2066544" y="1088136"/>
            <a:ext cx="54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https://www.youtube.com/watch?v=DBAKZ5J9cbE</a:t>
            </a:r>
          </a:p>
        </p:txBody>
      </p:sp>
    </p:spTree>
    <p:extLst>
      <p:ext uri="{BB962C8B-B14F-4D97-AF65-F5344CB8AC3E}">
        <p14:creationId xmlns:p14="http://schemas.microsoft.com/office/powerpoint/2010/main" val="4025241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6E0A-4828-44C2-BE3E-FFA04211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981A-7EED-45F4-B4F0-62065B57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3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82DF-982C-4ED3-9A86-762D43C1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9C24-FD17-4B41-ABCC-124F444B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7B11-F161-4271-88D8-BB92F9F8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2660"/>
            <a:ext cx="4676580" cy="478241"/>
          </a:xfrm>
        </p:spPr>
        <p:txBody>
          <a:bodyPr/>
          <a:lstStyle/>
          <a:p>
            <a:r>
              <a:rPr lang="en-US"/>
              <a:t>Nội dung của Form liên hệ.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62BCC-E153-4A50-9B0D-EE8E4B09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5" y="1469596"/>
            <a:ext cx="4153480" cy="400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CACAC-F4FE-43B3-BC14-12AE07954612}"/>
              </a:ext>
            </a:extLst>
          </p:cNvPr>
          <p:cNvSpPr txBox="1"/>
          <p:nvPr/>
        </p:nvSpPr>
        <p:spPr>
          <a:xfrm>
            <a:off x="5603291" y="1376039"/>
            <a:ext cx="212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cho Form.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C0C0F-79A7-4ED7-B335-F18529FE58EE}"/>
              </a:ext>
            </a:extLst>
          </p:cNvPr>
          <p:cNvSpPr/>
          <p:nvPr/>
        </p:nvSpPr>
        <p:spPr>
          <a:xfrm>
            <a:off x="772357" y="2503503"/>
            <a:ext cx="727969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C26E5-23DB-4310-954B-1415E5B71D6E}"/>
              </a:ext>
            </a:extLst>
          </p:cNvPr>
          <p:cNvCxnSpPr>
            <a:cxnSpLocks/>
          </p:cNvCxnSpPr>
          <p:nvPr/>
        </p:nvCxnSpPr>
        <p:spPr>
          <a:xfrm flipV="1">
            <a:off x="1535837" y="1624614"/>
            <a:ext cx="4153480" cy="109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71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9E68-9DF5-4405-AB0B-E38C1ABD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54C2-1915-4327-90F8-B5CCC0FF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4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DD7C-E55B-4171-AF81-BA6E0D3C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DFA-E511-48FC-9CA3-C91D2756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5AF-5043-4B6E-88C0-928F4DFD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3A1-72C5-45A8-8C10-373B5B55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4A704-5C82-43B4-A8FA-4B707707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1040907"/>
            <a:ext cx="5663329" cy="341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CAFB31-56F7-4A2E-9D35-15D7EAE4A95F}"/>
              </a:ext>
            </a:extLst>
          </p:cNvPr>
          <p:cNvSpPr txBox="1"/>
          <p:nvPr/>
        </p:nvSpPr>
        <p:spPr>
          <a:xfrm>
            <a:off x="372862" y="177553"/>
            <a:ext cx="77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Muốn đ</a:t>
            </a:r>
            <a:r>
              <a:rPr lang="vi-VN"/>
              <a:t>ư</a:t>
            </a:r>
            <a:r>
              <a:rPr lang="en-US"/>
              <a:t>a ra phần để ng</a:t>
            </a:r>
            <a:r>
              <a:rPr lang="vi-VN"/>
              <a:t>ư</a:t>
            </a:r>
            <a:r>
              <a:rPr lang="en-US"/>
              <a:t>ời dùng điền họ và tên thì họ tên là “ văn bản ngắn”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FA38-6449-4A87-9B61-67D9BCB5AADF}"/>
              </a:ext>
            </a:extLst>
          </p:cNvPr>
          <p:cNvSpPr txBox="1"/>
          <p:nvPr/>
        </p:nvSpPr>
        <p:spPr>
          <a:xfrm>
            <a:off x="372863" y="2263806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văn bản ngắn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B75DB-4714-48BC-A22A-1B628D1A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363" y="906926"/>
            <a:ext cx="4029637" cy="34179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B279D5-AA6B-4D98-BFCC-36AE9782D18B}"/>
              </a:ext>
            </a:extLst>
          </p:cNvPr>
          <p:cNvCxnSpPr>
            <a:cxnSpLocks/>
          </p:cNvCxnSpPr>
          <p:nvPr/>
        </p:nvCxnSpPr>
        <p:spPr>
          <a:xfrm>
            <a:off x="5672829" y="1873033"/>
            <a:ext cx="3027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246F5-4DB5-4FFB-8D3D-8D31851093B0}"/>
              </a:ext>
            </a:extLst>
          </p:cNvPr>
          <p:cNvSpPr txBox="1"/>
          <p:nvPr/>
        </p:nvSpPr>
        <p:spPr>
          <a:xfrm>
            <a:off x="6005742" y="1503701"/>
            <a:ext cx="214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bắt buộc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BE8AC9-F293-45D9-9415-8F8A74154E38}"/>
              </a:ext>
            </a:extLst>
          </p:cNvPr>
          <p:cNvCxnSpPr>
            <a:cxnSpLocks/>
          </p:cNvCxnSpPr>
          <p:nvPr/>
        </p:nvCxnSpPr>
        <p:spPr>
          <a:xfrm flipH="1">
            <a:off x="7741328" y="1961965"/>
            <a:ext cx="1634971" cy="102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02156E-2905-4096-B25B-700274A13E84}"/>
              </a:ext>
            </a:extLst>
          </p:cNvPr>
          <p:cNvSpPr txBox="1"/>
          <p:nvPr/>
        </p:nvSpPr>
        <p:spPr>
          <a:xfrm>
            <a:off x="5988315" y="2394907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ô để phân biệt, ô Form này với ô Form khác.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FE133-B740-4113-9B8A-A87DAFDDF07B}"/>
              </a:ext>
            </a:extLst>
          </p:cNvPr>
          <p:cNvSpPr/>
          <p:nvPr/>
        </p:nvSpPr>
        <p:spPr>
          <a:xfrm>
            <a:off x="11070454" y="3826275"/>
            <a:ext cx="887767" cy="34622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5D224-7B3C-4C8E-A5FF-04B5755B55E5}"/>
              </a:ext>
            </a:extLst>
          </p:cNvPr>
          <p:cNvCxnSpPr>
            <a:cxnSpLocks/>
          </p:cNvCxnSpPr>
          <p:nvPr/>
        </p:nvCxnSpPr>
        <p:spPr>
          <a:xfrm flipH="1">
            <a:off x="10724225" y="4201358"/>
            <a:ext cx="346229" cy="50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541DF2-2C02-491B-8238-D6E1875929B4}"/>
              </a:ext>
            </a:extLst>
          </p:cNvPr>
          <p:cNvSpPr txBox="1"/>
          <p:nvPr/>
        </p:nvSpPr>
        <p:spPr>
          <a:xfrm>
            <a:off x="9081856" y="4705166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vào chuyển Form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AD56F3-2EBE-4A87-B9DA-CCE72FE5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267" y="5125450"/>
            <a:ext cx="2267266" cy="12251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28B4EA-D205-4CA5-93FC-4DA9E13ED54E}"/>
              </a:ext>
            </a:extLst>
          </p:cNvPr>
          <p:cNvSpPr txBox="1"/>
          <p:nvPr/>
        </p:nvSpPr>
        <p:spPr>
          <a:xfrm>
            <a:off x="2281562" y="6350569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có một ô để ng</a:t>
            </a:r>
            <a:r>
              <a:rPr lang="vi-VN"/>
              <a:t>ư</a:t>
            </a:r>
            <a:r>
              <a:rPr lang="en-US"/>
              <a:t>ời dung điền họ và tên.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CA950D-C68A-44BF-BED3-F43D1A060FBC}"/>
              </a:ext>
            </a:extLst>
          </p:cNvPr>
          <p:cNvCxnSpPr/>
          <p:nvPr/>
        </p:nvCxnSpPr>
        <p:spPr>
          <a:xfrm flipH="1">
            <a:off x="5236533" y="3999389"/>
            <a:ext cx="5585347" cy="153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0DADB-C147-43C9-A799-614946B5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756175"/>
            <a:ext cx="3105583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27CF0-D40E-44AE-96DB-9A8AA8365A3D}"/>
              </a:ext>
            </a:extLst>
          </p:cNvPr>
          <p:cNvSpPr txBox="1"/>
          <p:nvPr/>
        </p:nvSpPr>
        <p:spPr>
          <a:xfrm>
            <a:off x="275208" y="108225"/>
            <a:ext cx="32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ô điền số điện thoại: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F52DA-3F34-414B-9E03-5207811825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97475" y="1029237"/>
            <a:ext cx="3417903" cy="3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1EFD9C-97AC-4945-BFF3-A6ABF9E3D8F8}"/>
              </a:ext>
            </a:extLst>
          </p:cNvPr>
          <p:cNvSpPr txBox="1"/>
          <p:nvPr/>
        </p:nvSpPr>
        <p:spPr>
          <a:xfrm>
            <a:off x="5415378" y="1177529"/>
            <a:ext cx="526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Ô này phải điền đúng định dạng của số điện thoại.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58266-9614-49FB-8E8B-E70252CC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3338004"/>
            <a:ext cx="3991532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719EC-D08C-4319-9191-262AAC1E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05" y="1455307"/>
            <a:ext cx="7157817" cy="4226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EA69F-FD47-449F-A47A-C9BA268CA91F}"/>
              </a:ext>
            </a:extLst>
          </p:cNvPr>
          <p:cNvSpPr txBox="1"/>
          <p:nvPr/>
        </p:nvSpPr>
        <p:spPr>
          <a:xfrm>
            <a:off x="745723" y="589458"/>
            <a:ext cx="86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chọn mục Email thì yêu cầu sẽ nhập đúng định dạng Email, không thì sẽ báo lỗi.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6406E-D004-4018-B43C-C3FDDDE1159A}"/>
              </a:ext>
            </a:extLst>
          </p:cNvPr>
          <p:cNvCxnSpPr>
            <a:cxnSpLocks/>
          </p:cNvCxnSpPr>
          <p:nvPr/>
        </p:nvCxnSpPr>
        <p:spPr>
          <a:xfrm flipV="1">
            <a:off x="5628443" y="2032986"/>
            <a:ext cx="2876365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F189-8527-49A1-AF15-25CF7F8BB662}"/>
              </a:ext>
            </a:extLst>
          </p:cNvPr>
          <p:cNvSpPr txBox="1"/>
          <p:nvPr/>
        </p:nvSpPr>
        <p:spPr>
          <a:xfrm>
            <a:off x="8593584" y="1779064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cần bắt buộc phải điền</a:t>
            </a:r>
          </a:p>
        </p:txBody>
      </p:sp>
    </p:spTree>
    <p:extLst>
      <p:ext uri="{BB962C8B-B14F-4D97-AF65-F5344CB8AC3E}">
        <p14:creationId xmlns:p14="http://schemas.microsoft.com/office/powerpoint/2010/main" val="322977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F7D4-8351-483D-B792-1163DF9C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56167"/>
            <a:ext cx="4545367" cy="2497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C1D715-4CA5-4F0E-AF7C-2CFF6586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56" y="3071673"/>
            <a:ext cx="8729158" cy="35502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C52D96-13CA-4D7C-8A7C-138786F9449B}"/>
              </a:ext>
            </a:extLst>
          </p:cNvPr>
          <p:cNvCxnSpPr>
            <a:cxnSpLocks/>
          </p:cNvCxnSpPr>
          <p:nvPr/>
        </p:nvCxnSpPr>
        <p:spPr>
          <a:xfrm>
            <a:off x="816746" y="1828800"/>
            <a:ext cx="2137110" cy="386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4F4EAD-9E2E-4864-86A0-CE4DC21D24B9}"/>
              </a:ext>
            </a:extLst>
          </p:cNvPr>
          <p:cNvSpPr txBox="1"/>
          <p:nvPr/>
        </p:nvSpPr>
        <p:spPr>
          <a:xfrm>
            <a:off x="5042517" y="201079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Văn bản dài để điền nội dung mà khách hàng muốn gửi đến.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FDEA-FCFE-426D-8BD8-F23A34F1FA8B}"/>
              </a:ext>
            </a:extLst>
          </p:cNvPr>
          <p:cNvSpPr/>
          <p:nvPr/>
        </p:nvSpPr>
        <p:spPr>
          <a:xfrm>
            <a:off x="3053918" y="5291091"/>
            <a:ext cx="1535837" cy="80786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301A0-0165-4A06-AB97-6F8A0E06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9" y="-328214"/>
            <a:ext cx="4115374" cy="4229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0427C-2597-40C1-8E53-9C21B0632C02}"/>
              </a:ext>
            </a:extLst>
          </p:cNvPr>
          <p:cNvSpPr txBox="1"/>
          <p:nvPr/>
        </p:nvSpPr>
        <p:spPr>
          <a:xfrm>
            <a:off x="4119239" y="967666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nút gửi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9A1BC-7446-44E4-AA3A-7E11E9EE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2" y="2302336"/>
            <a:ext cx="4660553" cy="42296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6348C6-ABDB-48B4-9D88-D7E720BCBE42}"/>
              </a:ext>
            </a:extLst>
          </p:cNvPr>
          <p:cNvCxnSpPr>
            <a:cxnSpLocks/>
          </p:cNvCxnSpPr>
          <p:nvPr/>
        </p:nvCxnSpPr>
        <p:spPr>
          <a:xfrm>
            <a:off x="2459115" y="2539014"/>
            <a:ext cx="4864963" cy="13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838</Words>
  <Application>Microsoft Office PowerPoint</Application>
  <PresentationFormat>Widescreen</PresentationFormat>
  <Paragraphs>77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Trang liên hệ trong WebSite.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 Form liên hệ ra ngoài WebSite.</vt:lpstr>
      <vt:lpstr>PowerPoint Presentation</vt:lpstr>
      <vt:lpstr>PowerPoint Presentation</vt:lpstr>
      <vt:lpstr>Điền tiêu đề lên trên ô.</vt:lpstr>
      <vt:lpstr>PowerPoint Presentation</vt:lpstr>
      <vt:lpstr>Cài Plugin để khi khách hàng gửi liên hệ sẽ gửi thông báo về Mail.</vt:lpstr>
      <vt:lpstr>PowerPoint Presentation</vt:lpstr>
      <vt:lpstr>PowerPoint Presentation</vt:lpstr>
      <vt:lpstr>PowerPoint Presentation</vt:lpstr>
      <vt:lpstr>PowerPoint Presentation</vt:lpstr>
      <vt:lpstr>Xác thực 2 lớp trong Gmail.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Lấy mật khẩu SMTP để cấu hình Mail.</vt:lpstr>
      <vt:lpstr>PowerPoint Presentation</vt:lpstr>
      <vt:lpstr>PowerPoint Presentation</vt:lpstr>
      <vt:lpstr>Kiểm tra gửi Mail.</vt:lpstr>
      <vt:lpstr>PowerPoint Presentation</vt:lpstr>
      <vt:lpstr>Tùy chỉnh bước cuối trong phần Form liên hệ</vt:lpstr>
      <vt:lpstr>PowerPoint Presentation</vt:lpstr>
      <vt:lpstr>PowerPoint Presentation</vt:lpstr>
      <vt:lpstr>Thành công:</vt:lpstr>
      <vt:lpstr>Chỉnh sửa Contact Form 7 với Elementor.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liên hệ trong WebSite.</dc:title>
  <dc:creator>Dang Van Doan</dc:creator>
  <cp:lastModifiedBy>Dang Van Doan</cp:lastModifiedBy>
  <cp:revision>70</cp:revision>
  <dcterms:created xsi:type="dcterms:W3CDTF">2024-10-14T07:34:31Z</dcterms:created>
  <dcterms:modified xsi:type="dcterms:W3CDTF">2024-10-17T10:27:41Z</dcterms:modified>
</cp:coreProperties>
</file>