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786C-D123-498A-A642-2DABCF158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72D77-C006-45CF-8219-FD59C8D3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8EF2-5012-4164-91E5-8F71DD1E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5180-430A-4202-ABBC-72BE7ACC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4E5C-9497-496F-8E39-48689588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A87-5F83-4C0A-94C6-5A31142E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1C7AB-2BB4-4BE2-83E9-5278DBBD2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2C76-C436-42D6-8F04-5B1EC246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36A3-1834-4FDE-A8E4-3C418DC3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1BE0-F0A2-427D-BE9F-80430BB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4E287-1ECF-4D3F-AFC9-CB2AD983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A5C8-4B29-422F-81A9-A5D46E72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D9A3-99E9-432E-8EDF-A3325026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9B94-3DB8-4B1B-8A9C-F5FA19A6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1C69-2647-4298-B396-24A6B8B4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9CA1-EB76-456A-A5B3-108377C0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C153-D787-449A-9704-024C82B2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2F09-5646-4BFA-A075-8D6B0C5F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C7F0-8F72-4E9F-BD8F-E0DA3A04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5A7E-01A1-4238-A4DB-747C862D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F144-326F-4B5F-8A6C-E2105151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F06A2-2E40-455D-B257-84C6BCE1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97AA-2171-4104-A59C-803A30F0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3B71-C685-4920-91F1-BF106CFB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CC4CE-CDDB-4794-AB65-1EB0581F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0C37-A399-42D7-AD69-F5E19D5C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F1B1-FADA-45C7-8202-78FE141F9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5CEF0-523D-48DD-8C93-26EBF919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EE46C-BFFE-4B9C-B582-63A0B5F4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E682D-A695-4E94-A97D-2699DBB5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0B6E9-6019-40B7-8818-9D00C975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D355-674E-49BB-80BD-B59114DE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BA6-53C2-4AF2-9E85-1F5C545D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7691-6881-4DF5-93FC-28AC42D54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916E7-C274-405E-8999-B6385D341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19988-30A2-4130-B6F1-B12167C65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E9AC5-4CF2-4817-8020-945AAEAF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C987C-9410-4622-BF44-259957C0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DB3A4-030B-4ADC-9D71-D131C163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4FCC-8D6A-4518-997F-E1149016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22C04-1528-4915-B873-FE8698F7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55C10-1DD0-4252-B173-41857F1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E125-7363-427E-8FFB-B68B1221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4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77720-1832-4BB6-9C99-CFA46A50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491CF-C50D-4F74-AB8B-4D04295B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F022A-0516-4A6A-9739-6B23FE7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8916-02F8-4187-A4FB-9B335055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F685-5376-4A3E-9E06-D2732550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EE8A7-F2CE-4B3E-A85D-D1198D5B5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AE6B-018A-4958-A331-37C8FB64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1C9E7-255D-48BE-841A-8407AD5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0D3D8-42EE-4D3D-995D-DE8C71FA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9A98-B226-499D-8790-5F72A818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9043D-2BFC-4C6F-BEF6-48359AA8A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B84AF-DDCE-4801-A5C9-CF256959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2F5B6-C0DD-4611-8F22-09A4BB3B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A2053-58DD-4CDE-AF09-5CB2E02F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F4EB7-F0FD-43C3-94BB-6AF5E5B9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9139E-ADE0-4DEA-A78D-92345C72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A435A-237D-47D5-87CB-8000304C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3368-507F-429E-9BE1-5730B62E0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40D3-39DB-46E3-9558-C8A50A5C5717}" type="datetimeFigureOut">
              <a:rPr lang="en-US" smtClean="0"/>
              <a:t>24/09/2024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7B58-B9D5-4CB9-85D8-64E442406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7194-24E7-4BF3-994F-513F70ACB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2E8B-0061-4F50-ADD1-6866E505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4122"/>
            <a:ext cx="9144000" cy="1775534"/>
          </a:xfrm>
        </p:spPr>
        <p:txBody>
          <a:bodyPr>
            <a:normAutofit fontScale="90000"/>
          </a:bodyPr>
          <a:lstStyle/>
          <a:p>
            <a:r>
              <a:rPr lang="en-US"/>
              <a:t>Link học </a:t>
            </a:r>
            <a:r>
              <a:rPr lang="pl-PL" b="1"/>
              <a:t>Woocommerce Toàn Tập A - Z</a:t>
            </a:r>
            <a:br>
              <a:rPr lang="pl-PL" b="1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7F48-2262-4A4B-9644-739155D2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996" y="4223476"/>
            <a:ext cx="6909786" cy="455057"/>
          </a:xfrm>
        </p:spPr>
        <p:txBody>
          <a:bodyPr/>
          <a:lstStyle/>
          <a:p>
            <a:r>
              <a:rPr lang="en-US" dirty="0"/>
              <a:t>https://www.youtube.com/watch?v=E-d4k09KeQ8</a:t>
            </a:r>
          </a:p>
        </p:txBody>
      </p:sp>
    </p:spTree>
    <p:extLst>
      <p:ext uri="{BB962C8B-B14F-4D97-AF65-F5344CB8AC3E}">
        <p14:creationId xmlns:p14="http://schemas.microsoft.com/office/powerpoint/2010/main" val="13471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FAA8-FA70-4D65-A1EF-90126FE8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6C22-C3C8-49E0-B864-A06ECCDA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C935-8FCD-4F34-87E6-D5F26449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78A2-DE6C-4000-8909-72FEC258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6DF2-B5F0-45E5-B2B2-ED52F47C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1DF5-C9C0-4B51-9D60-82750146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0C37-D266-4B44-916D-8A3BFAB8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B5BF-F337-44CB-A5EC-9FBA64FF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E812-CF4C-484C-93D4-B323D979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DDA0-72F7-4BC9-9537-21232027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0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9A76-0DE4-494F-807F-47E6E70B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9B41-8B8F-4A4B-A615-9D62B0B4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8A7-AE26-4B68-80AC-0560FC23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F1B0-0965-4222-A47E-3E395C72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443B2-7A0E-49BB-9AEF-9A35A765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6" y="755102"/>
            <a:ext cx="4222072" cy="203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F5E6B-2B92-4E31-8496-43F468675A5A}"/>
              </a:ext>
            </a:extLst>
          </p:cNvPr>
          <p:cNvSpPr txBox="1"/>
          <p:nvPr/>
        </p:nvSpPr>
        <p:spPr>
          <a:xfrm>
            <a:off x="5442013" y="1092453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hỗ trợ thanh toán qua MOMO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8CB1C-9D6F-4C5F-899D-9975186C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2" y="3429001"/>
            <a:ext cx="4222072" cy="22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21F3-9C52-48C0-906C-8853A46A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669"/>
            <a:ext cx="11244309" cy="735706"/>
          </a:xfrm>
        </p:spPr>
        <p:txBody>
          <a:bodyPr/>
          <a:lstStyle/>
          <a:p>
            <a:r>
              <a:rPr lang="en-US"/>
              <a:t>CÀI ĐẶT CHUYÊN SÂU TRONG WooCommerce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8FD9-AF74-4430-9BC2-570DFFF4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02D26-336C-44CB-BBCC-52120FABB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460"/>
            <a:ext cx="322942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A69E-2528-43ED-A872-4C849474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2672"/>
          </a:xfrm>
        </p:spPr>
        <p:txBody>
          <a:bodyPr/>
          <a:lstStyle/>
          <a:p>
            <a:r>
              <a:rPr lang="en-US"/>
              <a:t>Cài đặt địa chỉ cửa hàng.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05024-5CB2-4B2F-8B9F-0014C6C8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6" y="1182949"/>
            <a:ext cx="5562600" cy="470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4DCCD-5170-47FE-B930-514DABCB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74" y="1182949"/>
            <a:ext cx="542282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3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98C7-90BA-4D4F-8FC1-775AAC69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26964"/>
          </a:xfrm>
        </p:spPr>
        <p:txBody>
          <a:bodyPr/>
          <a:lstStyle/>
          <a:p>
            <a:r>
              <a:rPr lang="en-US"/>
              <a:t>Hiển thị số l</a:t>
            </a:r>
            <a:r>
              <a:rPr lang="vi-VN"/>
              <a:t>ư</a:t>
            </a:r>
            <a:r>
              <a:rPr lang="en-US"/>
              <a:t>ợng tồn kho cho khách hàng dễ theo dõi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60B0-0470-4A4C-8A35-924ACEEC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360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0E9CE-4332-4310-8244-91ECA188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94" y="1825625"/>
            <a:ext cx="4382112" cy="1038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9B4F97-FF2F-4441-BB37-4DAF2CD767A7}"/>
              </a:ext>
            </a:extLst>
          </p:cNvPr>
          <p:cNvCxnSpPr/>
          <p:nvPr/>
        </p:nvCxnSpPr>
        <p:spPr>
          <a:xfrm>
            <a:off x="2734322" y="2863995"/>
            <a:ext cx="1704513" cy="152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DA004C-5527-4B34-A948-B2C41CC43E01}"/>
              </a:ext>
            </a:extLst>
          </p:cNvPr>
          <p:cNvSpPr txBox="1"/>
          <p:nvPr/>
        </p:nvSpPr>
        <p:spPr>
          <a:xfrm>
            <a:off x="4714043" y="3929632"/>
            <a:ext cx="67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Sản phẩm đang tồn 100 chiếc thì ko cho phép đặt quá số l</a:t>
            </a:r>
            <a:r>
              <a:rPr lang="vi-VN"/>
              <a:t>ư</a:t>
            </a:r>
            <a:r>
              <a:rPr lang="en-US"/>
              <a:t>ợng.</a:t>
            </a:r>
          </a:p>
        </p:txBody>
      </p:sp>
    </p:spTree>
    <p:extLst>
      <p:ext uri="{BB962C8B-B14F-4D97-AF65-F5344CB8AC3E}">
        <p14:creationId xmlns:p14="http://schemas.microsoft.com/office/powerpoint/2010/main" val="112090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0668-1B70-4834-95C4-FCF41D83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79231"/>
          </a:xfrm>
        </p:spPr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D835-57A5-4B82-B1E6-308C9205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79230"/>
            <a:ext cx="12098215" cy="59172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0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C41-F74B-47C9-92A9-3D20D95F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A275-27D3-4996-9456-F256C9A6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96" y="365125"/>
            <a:ext cx="9935962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06C8-F62C-4D90-8956-37DD7ACB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205C-862A-4E82-9868-184E2845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1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B26-08E0-4908-991C-2BC79E12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78DE-0702-4DE3-AE9C-86E7F95D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69</Words>
  <Application>Microsoft Office PowerPoint</Application>
  <PresentationFormat>Widescreen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Link học Woocommerce Toàn Tập A - Z </vt:lpstr>
      <vt:lpstr>PowerPoint Presentation</vt:lpstr>
      <vt:lpstr>CÀI ĐẶT CHUYÊN SÂU TRONG WooCommerce</vt:lpstr>
      <vt:lpstr>Cài đặt địa chỉ cửa hàng.</vt:lpstr>
      <vt:lpstr>Hiển thị số lượng tồn kho cho khách hàng dễ theo dõi</vt:lpstr>
      <vt:lpstr>Cài đặt chung cho sản phẩm: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học Woocommerce Toàn Tập A - Z </dc:title>
  <dc:creator>Dang Van Doan</dc:creator>
  <cp:lastModifiedBy>admin</cp:lastModifiedBy>
  <cp:revision>9</cp:revision>
  <dcterms:created xsi:type="dcterms:W3CDTF">2024-09-24T07:32:08Z</dcterms:created>
  <dcterms:modified xsi:type="dcterms:W3CDTF">2024-09-24T14:26:02Z</dcterms:modified>
</cp:coreProperties>
</file>