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3" r:id="rId5"/>
    <p:sldId id="274" r:id="rId6"/>
    <p:sldId id="275" r:id="rId7"/>
    <p:sldId id="277" r:id="rId8"/>
    <p:sldId id="271" r:id="rId9"/>
    <p:sldId id="272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414A-06CB-4FF6-9E53-DC22CFC22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656CF-DBAC-4092-BA31-8E50BC40B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BE641-45EE-41D2-876A-A6CB4073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7A9D-83FA-413F-8754-83094C83C069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ED22D-A8F2-4773-A863-3102AD61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AED2A-11F2-42FC-8169-C9C02667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B7B-1FCC-449F-8C48-9F12EBCD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3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C427-5982-44B3-91AC-3F45E484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16A5D-524C-4489-A94D-AE7197DFF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B904C-41B7-4290-8574-5C12E6A1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7A9D-83FA-413F-8754-83094C83C069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70728-F313-4C27-B03E-E90EF8BD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FF496-5370-401C-9051-313F748D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B7B-1FCC-449F-8C48-9F12EBCD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1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29950-382A-4847-86A2-4592D4A6C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BFE5F-9F23-4669-B356-62B0865E6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EDF6E-0D5D-4659-8405-951D50E2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7A9D-83FA-413F-8754-83094C83C069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24392-A0B9-407A-BD2B-B7B8B8F2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4C207-6631-4F51-9985-F29331B8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B7B-1FCC-449F-8C48-9F12EBCD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1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4AE3-6991-4E31-93E2-7F2784A9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EE200-491F-4E19-9E31-1A96DDC8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9512D-F1CE-4DDE-B208-3C83A55D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7A9D-83FA-413F-8754-83094C83C069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49A36-DCBC-4AFD-8286-FAF44E67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4E905-94E2-4C20-898C-4F56629C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B7B-1FCC-449F-8C48-9F12EBCD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1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B529D-2A39-4F08-93A2-8CECC3EE3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BB37F-91EE-4F35-9C62-4D25CCE61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E11AF-20A5-4106-B3BC-A3E2173A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7A9D-83FA-413F-8754-83094C83C069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A8DF7-AB4A-41B5-AE0A-4CB5EFF7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904D6-85AB-4F94-A312-927EBEDC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B7B-1FCC-449F-8C48-9F12EBCD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3E54-AC08-44CC-B47C-8BC4E37D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3380D-07F1-44DE-BBE3-3FF1EBD26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CF490-CA04-4A87-8A6A-5B2A86040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0DCE7-A962-4A24-BB99-D3F6A60EC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7A9D-83FA-413F-8754-83094C83C069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A5311-8C6E-429C-95CA-6DAD9EA4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3C159-7878-44CC-B740-4BA52EB9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B7B-1FCC-449F-8C48-9F12EBCD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2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9F88-5467-4429-934A-3F1BB15D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A8910-8ECD-4658-BAB9-7367AFEC3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2F986-41EE-4F7A-AC5B-575CDE7F4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1E810-EA4A-4A9A-93B3-6C0A38DD1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887DF-345D-4865-B8B9-AD30CD6BA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6D0456-C329-429B-BD7A-178F65171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7A9D-83FA-413F-8754-83094C83C069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2810D9-B8C6-4E96-8A4C-8CE0FB68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2BAB98-5764-4B46-9BCA-C0A55DD37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B7B-1FCC-449F-8C48-9F12EBCD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1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DFB6-2116-40A0-B95B-565309EA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72FB2-13F6-45CD-8A86-CF8BF243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7A9D-83FA-413F-8754-83094C83C069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D91FF-EFAA-41F5-B7AB-B76DD09F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63A29-D9DE-4FEF-A1E0-64FFDF6E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B7B-1FCC-449F-8C48-9F12EBCD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38EE4-AEB8-4590-B7F8-C21BAC60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7A9D-83FA-413F-8754-83094C83C069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6DA66-DDDD-49A5-AFB8-EF5BF018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7785B-4C91-491E-9312-538CF39E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B7B-1FCC-449F-8C48-9F12EBCD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4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ED39-458D-443E-A84F-E9037EB7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762CB-8804-4FEB-BB7B-80A976A52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B8FD8-27AB-46BF-A0BE-A1E8FA9C5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78096-7568-437E-BF12-11CA6918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7A9D-83FA-413F-8754-83094C83C069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59C9B-2D81-4560-8778-30E0DE9D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C42FA-3D23-400F-868B-0282BBB5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B7B-1FCC-449F-8C48-9F12EBCD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8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C62D-4851-45C4-822E-1A6783948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651679-5040-42B4-9A9E-B7BB0E3A6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C071D-4C97-4467-80EB-F46F014A2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3F81C-82F6-4A98-9E3C-E3F6421D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7A9D-83FA-413F-8754-83094C83C069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5F41A-CDC5-4E72-8AA1-80C51E17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53637-C33D-437D-AA90-E0788AC1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B7B-1FCC-449F-8C48-9F12EBCD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1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C554B7-F497-4493-8719-AE9FE8A3B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2BB66-7539-4857-A8F6-9ED15ABE8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8754F-E103-4F44-8C09-4E834B467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07A9D-83FA-413F-8754-83094C83C069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B77EC-45EF-4AC4-B5C6-2400A0214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D2489-CCFD-499C-8350-5609154E2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3DB7B-1FCC-449F-8C48-9F12EBCD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3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5758-6478-4D23-8C82-B93C612B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Yêu cầu: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A62DE-B05E-4724-AAA3-87D7A3465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04" y="1667986"/>
            <a:ext cx="11333086" cy="4703270"/>
          </a:xfrm>
        </p:spPr>
        <p:txBody>
          <a:bodyPr/>
          <a:lstStyle/>
          <a:p>
            <a:r>
              <a:rPr lang="en-US"/>
              <a:t>Show ra đ</a:t>
            </a:r>
            <a:r>
              <a:rPr lang="vi-VN"/>
              <a:t>ư</a:t>
            </a:r>
            <a:r>
              <a:rPr lang="en-US"/>
              <a:t>ợc những sản phẩm.</a:t>
            </a:r>
          </a:p>
          <a:p>
            <a:endParaRPr lang="en-US"/>
          </a:p>
          <a:p>
            <a:r>
              <a:rPr lang="en-US"/>
              <a:t>Phân quyền cho phòng kinh doanh quản lý đ</a:t>
            </a:r>
            <a:r>
              <a:rPr lang="vi-VN"/>
              <a:t>ư</a:t>
            </a:r>
            <a:r>
              <a:rPr lang="en-US"/>
              <a:t>ợc đ</a:t>
            </a:r>
            <a:r>
              <a:rPr lang="vi-VN"/>
              <a:t>ơ</a:t>
            </a:r>
            <a:r>
              <a:rPr lang="en-US"/>
              <a:t>n hàng của mình.</a:t>
            </a:r>
          </a:p>
        </p:txBody>
      </p:sp>
    </p:spTree>
    <p:extLst>
      <p:ext uri="{BB962C8B-B14F-4D97-AF65-F5344CB8AC3E}">
        <p14:creationId xmlns:p14="http://schemas.microsoft.com/office/powerpoint/2010/main" val="3248261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B152-92BB-4BB1-9C9C-3535B25F9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F90B8-FF1F-44FF-BE7F-929D7980E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0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7709-B3F0-4BA1-885D-BD1723ED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5F8F0-501B-4E7B-8DD8-609492BC6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39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2C55-8B0B-4324-91D6-21637E12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678E9-84EB-4092-B2F6-7A5DD7143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0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2E4B-36C9-4394-8195-0846B47C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5CA4-DF3E-4C7A-9805-75E90E887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64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DB5E-37B6-49D2-ACA3-080B55C0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138FC-2FC9-4257-8B6C-7438A846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7812-61E4-4B87-A349-FF8E0FEE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20C52-D877-4E91-A619-13ADC6A3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21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0F96-3E93-44DA-A51E-578E4BB3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5A072-D5A9-4DFC-A8D8-87D526473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51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45E5-E1FE-41FF-9079-E9297EE4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007C0-0EFA-4EC5-93AC-CFB029D54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85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A618-FAEB-4B07-A808-C609CDE1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489CA-BF74-4DA5-BF21-C35060A98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35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D627-CC97-45EF-9628-9DE05A1D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1B20-7A43-45FB-84F4-B0A7B0B46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4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4D93-1181-484E-9954-E73E70AC2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76691" cy="639192"/>
          </a:xfrm>
        </p:spPr>
        <p:txBody>
          <a:bodyPr>
            <a:normAutofit fontScale="90000"/>
          </a:bodyPr>
          <a:lstStyle/>
          <a:p>
            <a:r>
              <a:rPr lang="en-US"/>
              <a:t>Trang Web báo cáo: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DACA8-367C-43F1-A18F-954EC43F0FFC}"/>
              </a:ext>
            </a:extLst>
          </p:cNvPr>
          <p:cNvSpPr txBox="1"/>
          <p:nvPr/>
        </p:nvSpPr>
        <p:spPr>
          <a:xfrm>
            <a:off x="4296791" y="120706"/>
            <a:ext cx="395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http://localhost:8888/dongduongpla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AB5BF-CEEB-45A6-828D-61A61D24ED69}"/>
              </a:ext>
            </a:extLst>
          </p:cNvPr>
          <p:cNvSpPr txBox="1"/>
          <p:nvPr/>
        </p:nvSpPr>
        <p:spPr>
          <a:xfrm>
            <a:off x="4296791" y="529105"/>
            <a:ext cx="619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Tài khoản quản trị:   tk: DONGDUONGADMIN , MK: 123456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EA1DEF-2338-41A0-ADF4-CE48A7FD5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95" y="1020931"/>
            <a:ext cx="9747682" cy="554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49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874A-D0EC-4E6B-846C-0F85512F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7E6B-4B50-447E-B426-A660B28A7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1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51A3-78AF-49E3-9F59-BC02504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32451" cy="834501"/>
          </a:xfrm>
        </p:spPr>
        <p:txBody>
          <a:bodyPr/>
          <a:lstStyle/>
          <a:p>
            <a:r>
              <a:rPr lang="en-US"/>
              <a:t>Show ra đ</a:t>
            </a:r>
            <a:r>
              <a:rPr lang="vi-VN"/>
              <a:t>ư</a:t>
            </a:r>
            <a:r>
              <a:rPr lang="en-US"/>
              <a:t>ợc sản phẩm.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8AF798-2EEA-4D88-B985-CFC4620FD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756" y="932155"/>
            <a:ext cx="7477326" cy="57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9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8D36-08C5-422B-974D-83E849DD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2357"/>
          </a:xfrm>
        </p:spPr>
        <p:txBody>
          <a:bodyPr/>
          <a:lstStyle/>
          <a:p>
            <a:r>
              <a:rPr lang="en-US"/>
              <a:t>Quyền của tài khoản “Quản Lý của hàng”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DB593-B9CB-4F71-8C18-EB63AFF71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399"/>
            <a:ext cx="12191999" cy="5943601"/>
          </a:xfrm>
        </p:spPr>
        <p:txBody>
          <a:bodyPr/>
          <a:lstStyle/>
          <a:p>
            <a:r>
              <a:rPr lang="en-US"/>
              <a:t>Với mục tài khoản (Thành viên): chỉ có quyền xem các tài khoản khác, chỉnh sửa  tên tài khoản và mật khẩu của chính mình.( Mặc định quyền của Woocomerce).</a:t>
            </a:r>
          </a:p>
          <a:p>
            <a:r>
              <a:rPr lang="en-US"/>
              <a:t>Với Plugin(các chức năng của trang Web): Không có quyền can thiệp.( Mặc định theo quyền của Woocomerce).</a:t>
            </a:r>
          </a:p>
          <a:p>
            <a:r>
              <a:rPr lang="en-US"/>
              <a:t>Với Theme( phần giao diện của trang Web): Không cho quyền can thiệp(</a:t>
            </a:r>
            <a:r>
              <a:rPr lang="en-US">
                <a:solidFill>
                  <a:srgbClr val="FF0000"/>
                </a:solidFill>
                <a:highlight>
                  <a:srgbClr val="FFFF00"/>
                </a:highlight>
              </a:rPr>
              <a:t>Cần Phân quyền lại với Plugin “Members”. 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CB081-7288-40D2-BA63-E754C0F18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8646"/>
            <a:ext cx="4234649" cy="2514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7B3FC7-B3A6-4D30-A937-B9E2A88CE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148" y="3535531"/>
            <a:ext cx="6906829" cy="286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5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A7D7-FCBB-478A-A20B-0A2A5082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806649" cy="550416"/>
          </a:xfrm>
        </p:spPr>
        <p:txBody>
          <a:bodyPr>
            <a:normAutofit fontScale="90000"/>
          </a:bodyPr>
          <a:lstStyle/>
          <a:p>
            <a:r>
              <a:rPr lang="en-US"/>
              <a:t>Quyền của tài khoản “Quản Lý của hàng”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8B565-5DA5-4F72-A2EA-9474B611A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2458"/>
            <a:ext cx="12192000" cy="6165542"/>
          </a:xfrm>
        </p:spPr>
        <p:txBody>
          <a:bodyPr/>
          <a:lstStyle/>
          <a:p>
            <a:r>
              <a:rPr lang="en-US"/>
              <a:t>Với phần Trang: Không có quyền can thiệp. (</a:t>
            </a:r>
            <a:r>
              <a:rPr lang="en-US">
                <a:solidFill>
                  <a:srgbClr val="FF0000"/>
                </a:solidFill>
                <a:highlight>
                  <a:srgbClr val="FFFF00"/>
                </a:highlight>
              </a:rPr>
              <a:t>Cần Phân quyền lại với Plugin “Members”. 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72F10-45C5-4DB7-B004-F844A0825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24" y="1589573"/>
            <a:ext cx="11003872" cy="469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5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DA5D-E26E-485F-B004-BAEC8372D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/>
              <a:t>Quyền của tài khoản “Quản Lý của hàng”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3F31F-C53B-411E-82EE-1708FC55A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45724"/>
            <a:ext cx="12192000" cy="6112276"/>
          </a:xfrm>
        </p:spPr>
        <p:txBody>
          <a:bodyPr/>
          <a:lstStyle/>
          <a:p>
            <a:r>
              <a:rPr lang="en-US"/>
              <a:t>Với mục  “Quản lý đ</a:t>
            </a:r>
            <a:r>
              <a:rPr lang="vi-VN"/>
              <a:t>ơ</a:t>
            </a:r>
            <a:r>
              <a:rPr lang="en-US"/>
              <a:t>n hàng của WooCommerce”: toàn quyền trong quản lý đ</a:t>
            </a:r>
            <a:r>
              <a:rPr lang="vi-VN"/>
              <a:t>ơ</a:t>
            </a:r>
            <a:r>
              <a:rPr lang="en-US"/>
              <a:t>n hàng.</a:t>
            </a:r>
          </a:p>
          <a:p>
            <a:pPr>
              <a:buFontTx/>
              <a:buChar char="-"/>
            </a:pPr>
            <a:r>
              <a:rPr lang="en-US"/>
              <a:t>đ</a:t>
            </a:r>
            <a:r>
              <a:rPr lang="vi-VN"/>
              <a:t>ơ</a:t>
            </a:r>
            <a:r>
              <a:rPr lang="en-US"/>
              <a:t>n hàng: </a:t>
            </a:r>
            <a:r>
              <a:rPr lang="en-US">
                <a:solidFill>
                  <a:srgbClr val="FF0000"/>
                </a:solidFill>
                <a:highlight>
                  <a:srgbClr val="FFFF00"/>
                </a:highlight>
              </a:rPr>
              <a:t>có quyền xóa </a:t>
            </a:r>
            <a:r>
              <a:rPr lang="en-US"/>
              <a:t>, thay đổi trạng thái đ</a:t>
            </a:r>
            <a:r>
              <a:rPr lang="vi-VN"/>
              <a:t>ơ</a:t>
            </a:r>
            <a:r>
              <a:rPr lang="en-US"/>
              <a:t>n hàng.</a:t>
            </a:r>
          </a:p>
          <a:p>
            <a:pPr>
              <a:buFontTx/>
              <a:buChar char="-"/>
            </a:pPr>
            <a:r>
              <a:rPr lang="en-US"/>
              <a:t>Khi kh đặt hàng thì sẽ có Mail báo về cho quản lý cửa hàng.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D5E8E8-707E-4473-A9D3-040134070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63" y="2743200"/>
            <a:ext cx="5194393" cy="384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8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F55B8-7F39-4B47-A6FE-F08D012A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6BF9-284C-4A2A-8040-A1717D095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3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7949-B97C-4A59-A0A9-7B31B119D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681037"/>
          </a:xfrm>
        </p:spPr>
        <p:txBody>
          <a:bodyPr>
            <a:normAutofit fontScale="90000"/>
          </a:bodyPr>
          <a:lstStyle/>
          <a:p>
            <a:r>
              <a:rPr lang="en-US"/>
              <a:t>Đăng ký tài khoản cũng báo về Mail của ADMIN.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D5707-1D2A-41F7-BBDD-7F0FA2926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6544"/>
            <a:ext cx="10440140" cy="2805343"/>
          </a:xfrm>
        </p:spPr>
        <p:txBody>
          <a:bodyPr/>
          <a:lstStyle/>
          <a:p>
            <a:r>
              <a:rPr lang="en-US"/>
              <a:t>Cần sửa lại đăng ký tài khoản báo về Mail của phòng kinh doanh.</a:t>
            </a:r>
          </a:p>
        </p:txBody>
      </p:sp>
    </p:spTree>
    <p:extLst>
      <p:ext uri="{BB962C8B-B14F-4D97-AF65-F5344CB8AC3E}">
        <p14:creationId xmlns:p14="http://schemas.microsoft.com/office/powerpoint/2010/main" val="490105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BAEF-4117-47D5-B663-AB5D61A70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71790" cy="621437"/>
          </a:xfrm>
        </p:spPr>
        <p:txBody>
          <a:bodyPr>
            <a:normAutofit fontScale="90000"/>
          </a:bodyPr>
          <a:lstStyle/>
          <a:p>
            <a:r>
              <a:rPr lang="en-US"/>
              <a:t>Phân quyền cho phòng kinh doanh quản lý cửa hàng.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35FA1F-0827-4E8A-8FCE-B3864D1A0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21" y="727691"/>
            <a:ext cx="11227602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65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288</Words>
  <Application>Microsoft Office PowerPoint</Application>
  <PresentationFormat>Widescreen</PresentationFormat>
  <Paragraphs>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Yêu cầu:</vt:lpstr>
      <vt:lpstr>Trang Web báo cáo:</vt:lpstr>
      <vt:lpstr>Show ra được sản phẩm.</vt:lpstr>
      <vt:lpstr>Quyền của tài khoản “Quản Lý của hàng”</vt:lpstr>
      <vt:lpstr>Quyền của tài khoản “Quản Lý của hàng”</vt:lpstr>
      <vt:lpstr>Quyền của tài khoản “Quản Lý của hàng”</vt:lpstr>
      <vt:lpstr>PowerPoint Presentation</vt:lpstr>
      <vt:lpstr>Đăng ký tài khoản cũng báo về Mail của ADMIN.</vt:lpstr>
      <vt:lpstr>Phân quyền cho phòng kinh doanh quản lý cửa hàng.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Yêu cầu:</dc:title>
  <dc:creator>Dang Van Doan</dc:creator>
  <cp:lastModifiedBy>Dang Van Doan</cp:lastModifiedBy>
  <cp:revision>25</cp:revision>
  <dcterms:created xsi:type="dcterms:W3CDTF">2024-10-21T02:14:53Z</dcterms:created>
  <dcterms:modified xsi:type="dcterms:W3CDTF">2024-10-22T07:35:17Z</dcterms:modified>
</cp:coreProperties>
</file>