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368-6C65-4C2E-B35B-14934314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A0602-6B10-4687-BD38-172539CC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E2F7-2DAE-4975-BA8B-D18B445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E9B1-D505-48B7-9BF7-F34CEA67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9891-0440-40F8-A0AA-D19FDF0F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94F4-6C7B-4204-8DE6-3822DCBA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CA402-EB55-4C1A-8FF2-46B8C5E1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4659-B052-4B93-8290-4DA8319D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0773-D22A-4934-9D71-26F9D8C8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3705-C420-4580-B302-78CC0293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211DF-8421-4315-BC71-B88ABC84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BEE89-3D41-4476-8C4D-BC00A720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1408-760B-48D0-9672-6A09554A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A4E8-4AF5-4529-B11B-7AB68B98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F027-68E8-4FDC-97DD-411B48FF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F41C-9C0F-4395-A334-88CC828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E684-4DE8-45CD-90AB-F0DB04E6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1A17-283D-486C-8AFA-E1E226FE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9006-9F0B-41E6-ADB9-EAF8E86D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3F30-EA4A-4DD6-959C-E5D54E3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13E-A3AC-4EF4-9D78-9CB2461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CB7E-017B-4880-98C9-0EE2EBBB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7FB5-DB2B-4270-8C90-7D77EDC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4565-5B14-4FE3-BC5A-FC45ED3C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9FEF-5CF4-4EF6-9740-A85C1DD5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E77A-3E29-4DAC-947C-D2813E7A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F0F-69BE-4A8F-AB65-19328CB5F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DE7CA-A10C-4C7B-84AA-25235D85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DCD1-F04C-4EC2-9D37-D90EF36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A0D0-E7BB-4023-97A6-CCEFF7B3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FC738-AC2A-43EE-AEDF-3C796F1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4431-0252-4168-8E6E-6E94A688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DB517-6C44-4C23-9982-340E3367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6B95-1115-484A-8471-A26583AE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1211D-06D7-4134-A4B3-55BEFC85A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FF3A-84AC-478F-A148-3C39ECE3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3519F-6099-46C7-BC8F-CD076DA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05032-0A79-4081-B0DA-D42E08BB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D315-0CBD-49E0-8757-9029EFED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84D-F05A-4F63-827A-0109416C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1D549-E95F-4944-A5F0-AEE28254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1D6B-26C0-4658-B579-04EA049A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E59B-641E-44FF-9351-D15EB55F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33963-5DEC-49AA-9337-73D07B80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D999-6EA5-46D9-A1C6-6DE2C9AD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91251-A126-4010-B70D-A2914FCF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335-679C-4C02-AD6C-732B92A4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D80-2375-4450-BC6B-64DDCA1F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513F4-A083-4B55-85A6-3AA1B6DF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C9ED-A264-43B0-A4DB-115A2361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4FD-5720-4BA6-A68B-261D7C88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B8B17-F24A-4832-98BA-9395D769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1E6E-D52B-4B67-BDDE-FC9F4A03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24FD-B77E-4C17-8ED4-731445022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2096-11B9-4BA0-8DA8-83491F72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1150F-85F1-4EDE-96E2-933BAD71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C673-01FE-418E-B682-500BEA42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BF40A-6818-42D4-9CF4-0C910D9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5FE2B-F408-46FE-B4F3-9532DAC7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BABDC-FDE8-4701-8C09-E2A9A82F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A445-6B02-4218-B3E1-1C906A209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095C-C51B-4BB2-A4DF-168B6F865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3553-5C1C-47EC-BFA4-9AA2466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17C8-03ED-4AE5-B037-EA9E4E6E0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1646-85AC-42BC-ADFD-4CBDD4C1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C075-AE9E-4E92-ACE5-48A7C81E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7D52-6131-4179-AB34-6648EEE8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EA921-61C6-46F5-A18A-EA7596F4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16" y="1690688"/>
            <a:ext cx="532521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33F4-E053-4BC8-9EAC-97DE435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/>
              <a:t>https://www.youtube.com/watch?v=zHPriTMldh8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D11A1-B0F6-4B9E-9B2A-712C439E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18" y="1443621"/>
            <a:ext cx="10659963" cy="43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FFD-E718-4980-8243-91D103BB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C6FF-CB9F-4E5F-9359-EB6E6AF7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7AA96-BF93-4A83-A1CE-29E0EA7B0AF6}"/>
              </a:ext>
            </a:extLst>
          </p:cNvPr>
          <p:cNvSpPr/>
          <p:nvPr/>
        </p:nvSpPr>
        <p:spPr>
          <a:xfrm>
            <a:off x="1224345" y="2791572"/>
            <a:ext cx="487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https://www.youtube.com/watch?v=zHPriTMldh8</a:t>
            </a:r>
          </a:p>
        </p:txBody>
      </p:sp>
    </p:spTree>
    <p:extLst>
      <p:ext uri="{BB962C8B-B14F-4D97-AF65-F5344CB8AC3E}">
        <p14:creationId xmlns:p14="http://schemas.microsoft.com/office/powerpoint/2010/main" val="101698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61AA-115D-4196-A528-31D3B3FA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1CA5-242F-493A-B338-ED750637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E56C-8ECF-441F-9553-4A14415F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368-3C85-4F35-80C1-BB35D14C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FA6-0232-4285-9533-41627CD9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C566-9760-4AED-A1A7-AE27716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https://www.youtube.com/watch?v=zHPriTMldh8</vt:lpstr>
      <vt:lpstr>Link video hướng dẫn.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2</cp:revision>
  <dcterms:created xsi:type="dcterms:W3CDTF">2024-10-22T08:45:17Z</dcterms:created>
  <dcterms:modified xsi:type="dcterms:W3CDTF">2024-10-22T09:40:20Z</dcterms:modified>
</cp:coreProperties>
</file>