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0C36-8F5B-4484-BA6C-AC696167D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3BEDD-5F8C-4179-9407-33A33A510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460B6-315C-40D0-A5A1-882D7D207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69D-F428-4FC9-978A-125233DB5298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CA967-A19E-45BE-9C70-1CF84878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4AC72-16AA-47BF-987B-EA54478C6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FDFF-505B-4569-B11D-FBADCFB5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2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3220-532C-4170-A89D-B2AAEBDB6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2BA69-E9C6-458A-BF7A-51885F03C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EB7CF-5CA9-4D5B-92DD-1600E492C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69D-F428-4FC9-978A-125233DB5298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1D58C-904F-435F-82C6-D64BFECF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42808-8A3F-426B-9D90-9D912E42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FDFF-505B-4569-B11D-FBADCFB5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3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F1E667-F726-4247-B298-784CC1082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8C273-13FB-4720-8A1E-71DF99659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23234-F253-4D73-BAD7-8D012DBD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69D-F428-4FC9-978A-125233DB5298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0EBE8-55A2-44DC-A11A-8FA8BFA06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C1C14-9C11-480C-A8DF-A6C39CB9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FDFF-505B-4569-B11D-FBADCFB5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19337-BC4F-44A6-A6C1-5DDED5F2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AF9B9-2139-4B83-8924-5882D2E6C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595B3-E5ED-42D5-8794-028342A84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69D-F428-4FC9-978A-125233DB5298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641C2-EC92-455B-9BCF-C1D632DB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63015-F8B2-4A52-B920-8F406467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FDFF-505B-4569-B11D-FBADCFB5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1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41BF-6973-4CAE-A78E-0D1028499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B8146-EBBB-415C-910C-24BADA070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06AC5-439A-4E1A-8BCF-D86F261D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69D-F428-4FC9-978A-125233DB5298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7A898-85E1-4505-909B-021201F2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05CED-5778-487D-B724-7940E2CA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FDFF-505B-4569-B11D-FBADCFB5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9FF8-7154-423B-8B3F-01DA37BD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F352C-5DED-4BD0-B47E-9DFB5ACE0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8D74D-A011-4C09-8FC1-B3C72BF27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65EE2-27C9-4921-A903-C94C0F58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69D-F428-4FC9-978A-125233DB5298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9A36E-F96D-4D6B-857C-55777EEA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D6AE9-3A48-4C06-8FE6-368BFE596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FDFF-505B-4569-B11D-FBADCFB5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1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70FB-F9EA-490B-A396-97FDC30A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9FA83-3D89-4AD0-8E8F-FB90F38EF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75820-D83A-4660-917A-BC7C8AE26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CC6F0D-8DAE-4DEA-915E-B8C563C5E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9A66B9-BE44-4D85-8315-6430ADF8B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D50AF-AD81-46BB-A535-D1993F1B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69D-F428-4FC9-978A-125233DB5298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1BA1DF-8987-43E2-9DF7-C20B52BB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52AD9F-84B2-4127-9218-DB8083D8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FDFF-505B-4569-B11D-FBADCFB5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5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4A0F-3D9A-4CAD-B715-24040215A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D9AFE-1583-4CD0-856C-A3ECCD1A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69D-F428-4FC9-978A-125233DB5298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4A78B-E45D-4038-A1A4-F88A78313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EE098-813F-43D8-B7F4-32EE2C50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FDFF-505B-4569-B11D-FBADCFB5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4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0FB588-E3B6-4440-907D-D4A7B5BD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69D-F428-4FC9-978A-125233DB5298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74FC9-0E68-4A00-A176-0CBB62951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05934-D253-4F62-B376-54F2D398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FDFF-505B-4569-B11D-FBADCFB5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7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F8E2E-D04C-40B5-8113-93117257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DE99-16BE-4FD3-A847-4B7A5A75E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73697-07A1-465E-A218-AEDBAE2AB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D235D-F9D0-4A4A-8C2B-D6C513DEF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69D-F428-4FC9-978A-125233DB5298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BA6C0-8693-4284-B9E5-E1FEFAE4B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02DF5-2B95-40F4-AA60-00DC410F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FDFF-505B-4569-B11D-FBADCFB5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3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6372-62D6-4E78-A558-5B4C5FCC6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8F819-679A-4D1D-966E-5BBC7E7E1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17B11-9DF0-4FE3-A30C-23C61E83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B8A95-2D86-4DB5-9B03-FFC0E760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69D-F428-4FC9-978A-125233DB5298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9164B-8C4C-42CD-9062-E80566D6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D2BB2-6501-47A4-AFE4-2C3BA881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FDFF-505B-4569-B11D-FBADCFB5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CE366E-3751-4FB9-804E-0A9900D5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D792D-62D9-4F1D-B5F7-CC2AB6A08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62930-3FAD-4B33-9405-E69A48CF3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9569D-F428-4FC9-978A-125233DB5298}" type="datetimeFigureOut">
              <a:rPr lang="en-US" smtClean="0"/>
              <a:t>22/10/2024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ADCEE-965F-47F4-A7FD-03437C9D6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4FE8-B74D-4DBE-BF6B-AFEE82E62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DFDFF-505B-4569-B11D-FBADCFB5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8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61AAB7-5144-4B32-B3FB-894466A7A367}"/>
              </a:ext>
            </a:extLst>
          </p:cNvPr>
          <p:cNvSpPr txBox="1"/>
          <p:nvPr/>
        </p:nvSpPr>
        <p:spPr>
          <a:xfrm>
            <a:off x="291527" y="1066148"/>
            <a:ext cx="1030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“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”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website WordPress </a:t>
            </a:r>
            <a:r>
              <a:rPr lang="en-US" dirty="0" err="1"/>
              <a:t>thì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dung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,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vĩnh</a:t>
            </a:r>
            <a:r>
              <a:rPr lang="en-US" dirty="0"/>
              <a:t> </a:t>
            </a:r>
            <a:r>
              <a:rPr lang="en-US" dirty="0" err="1"/>
              <a:t>viễn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7CBC1C-E783-4CC7-8B99-E3FA71136DDB}"/>
              </a:ext>
            </a:extLst>
          </p:cNvPr>
          <p:cNvSpPr txBox="1"/>
          <p:nvPr/>
        </p:nvSpPr>
        <p:spPr>
          <a:xfrm>
            <a:off x="291527" y="1923323"/>
            <a:ext cx="680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(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vĩnh</a:t>
            </a:r>
            <a:r>
              <a:rPr lang="en-US" dirty="0"/>
              <a:t> </a:t>
            </a:r>
            <a:r>
              <a:rPr lang="en-US" dirty="0" err="1"/>
              <a:t>viễn</a:t>
            </a:r>
            <a:r>
              <a:rPr lang="en-US" dirty="0"/>
              <a:t> )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893676-A5B0-43F5-9CAA-92B26F83D4C0}"/>
              </a:ext>
            </a:extLst>
          </p:cNvPr>
          <p:cNvSpPr txBox="1"/>
          <p:nvPr/>
        </p:nvSpPr>
        <p:spPr>
          <a:xfrm>
            <a:off x="114299" y="3664084"/>
            <a:ext cx="10040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=====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Cần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chỉnh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sửa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lại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quyền</a:t>
            </a:r>
            <a:r>
              <a:rPr lang="en-US" dirty="0">
                <a:sym typeface="Wingdings" panose="05000000000000000000" pitchFamily="2" charset="2"/>
              </a:rPr>
              <a:t> “ </a:t>
            </a:r>
            <a:r>
              <a:rPr lang="en-US" dirty="0" err="1">
                <a:sym typeface="Wingdings" panose="05000000000000000000" pitchFamily="2" charset="2"/>
              </a:rPr>
              <a:t>quản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lý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cửa</a:t>
            </a:r>
            <a:r>
              <a:rPr lang="en-US" dirty="0">
                <a:sym typeface="Wingdings" panose="05000000000000000000" pitchFamily="2" charset="2"/>
              </a:rPr>
              <a:t> hang ” , </a:t>
            </a:r>
            <a:r>
              <a:rPr lang="en-US" dirty="0" err="1">
                <a:sym typeface="Wingdings" panose="05000000000000000000" pitchFamily="2" charset="2"/>
              </a:rPr>
              <a:t>chỉ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phép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quản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lý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sản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phẩm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quản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lý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cửa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hàng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WooCommerce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4299" y="288305"/>
            <a:ext cx="9873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 </a:t>
            </a:r>
            <a:r>
              <a:rPr lang="en-US" sz="24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4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WordPress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D3975AD-BFD9-4058-840B-DC81A690BA32}"/>
              </a:ext>
            </a:extLst>
          </p:cNvPr>
          <p:cNvSpPr txBox="1">
            <a:spLocks/>
          </p:cNvSpPr>
          <p:nvPr/>
        </p:nvSpPr>
        <p:spPr>
          <a:xfrm>
            <a:off x="224202" y="2611238"/>
            <a:ext cx="9653954" cy="3627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38CE-C23E-454F-9100-A1F68CBC1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34" y="4835299"/>
            <a:ext cx="1955545" cy="120580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52462" y="5219573"/>
            <a:ext cx="483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>
                <a:solidFill>
                  <a:srgbClr val="FF0000"/>
                </a:solidFill>
              </a:rPr>
              <a:t>Sử</a:t>
            </a:r>
            <a:r>
              <a:rPr lang="en-US" b="1" u="sng" dirty="0">
                <a:solidFill>
                  <a:srgbClr val="FF0000"/>
                </a:solidFill>
              </a:rPr>
              <a:t> </a:t>
            </a:r>
            <a:r>
              <a:rPr lang="en-US" b="1" u="sng" dirty="0" err="1">
                <a:solidFill>
                  <a:srgbClr val="FF0000"/>
                </a:solidFill>
              </a:rPr>
              <a:t>dụng</a:t>
            </a:r>
            <a:r>
              <a:rPr lang="en-US" b="1" u="sng" dirty="0">
                <a:solidFill>
                  <a:srgbClr val="FF0000"/>
                </a:solidFill>
              </a:rPr>
              <a:t> Plugin “ Members” </a:t>
            </a:r>
            <a:r>
              <a:rPr lang="en-US" b="1" u="sng" dirty="0" err="1">
                <a:solidFill>
                  <a:srgbClr val="FF0000"/>
                </a:solidFill>
              </a:rPr>
              <a:t>để</a:t>
            </a:r>
            <a:r>
              <a:rPr lang="en-US" b="1" u="sng" dirty="0">
                <a:solidFill>
                  <a:srgbClr val="FF0000"/>
                </a:solidFill>
              </a:rPr>
              <a:t> </a:t>
            </a:r>
            <a:r>
              <a:rPr lang="en-US" b="1" u="sng" dirty="0" err="1">
                <a:solidFill>
                  <a:srgbClr val="FF0000"/>
                </a:solidFill>
              </a:rPr>
              <a:t>chỉnh</a:t>
            </a:r>
            <a:r>
              <a:rPr lang="en-US" b="1" u="sng" dirty="0">
                <a:solidFill>
                  <a:srgbClr val="FF0000"/>
                </a:solidFill>
              </a:rPr>
              <a:t> </a:t>
            </a:r>
            <a:r>
              <a:rPr lang="en-US" b="1" u="sng" dirty="0" err="1">
                <a:solidFill>
                  <a:srgbClr val="FF0000"/>
                </a:solidFill>
              </a:rPr>
              <a:t>sửa</a:t>
            </a:r>
            <a:r>
              <a:rPr lang="en-US" b="1" u="sng" dirty="0">
                <a:solidFill>
                  <a:srgbClr val="FF0000"/>
                </a:solidFill>
              </a:rPr>
              <a:t> </a:t>
            </a:r>
            <a:r>
              <a:rPr lang="en-US" b="1" u="sng" dirty="0" err="1">
                <a:solidFill>
                  <a:srgbClr val="FF0000"/>
                </a:solidFill>
              </a:rPr>
              <a:t>quyền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568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2238CE-C23E-454F-9100-A1F68CBC1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06" y="954505"/>
            <a:ext cx="2258494" cy="1463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609ABB-3ABB-479D-8581-C6B41B6C638F}"/>
              </a:ext>
            </a:extLst>
          </p:cNvPr>
          <p:cNvSpPr txBox="1"/>
          <p:nvPr/>
        </p:nvSpPr>
        <p:spPr>
          <a:xfrm>
            <a:off x="3239838" y="1261825"/>
            <a:ext cx="83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Sử dụng Plugin “ Member” để Edit quyền của vai trò quản lý cửa hàng đi, ko cho quản lý trang nữa, để không cho phép xóa trang đi.</a:t>
            </a:r>
          </a:p>
        </p:txBody>
      </p:sp>
    </p:spTree>
    <p:extLst>
      <p:ext uri="{BB962C8B-B14F-4D97-AF65-F5344CB8AC3E}">
        <p14:creationId xmlns:p14="http://schemas.microsoft.com/office/powerpoint/2010/main" val="49389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FE77-A720-4C5E-AC7A-F7431B0BC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4300"/>
            <a:ext cx="9108489" cy="69245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32C433-31CF-43A5-9207-E67B13306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9" y="1268144"/>
            <a:ext cx="11331665" cy="50297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B643AC-FE0B-409E-9E33-95F46247AAE7}"/>
              </a:ext>
            </a:extLst>
          </p:cNvPr>
          <p:cNvSpPr/>
          <p:nvPr/>
        </p:nvSpPr>
        <p:spPr>
          <a:xfrm>
            <a:off x="10093911" y="3331347"/>
            <a:ext cx="328474" cy="90330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86688D-2F87-49C7-B94B-B964D03350F1}"/>
              </a:ext>
            </a:extLst>
          </p:cNvPr>
          <p:cNvSpPr/>
          <p:nvPr/>
        </p:nvSpPr>
        <p:spPr>
          <a:xfrm>
            <a:off x="10093911" y="4527612"/>
            <a:ext cx="328474" cy="594804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66FADE-D160-42E0-BA92-59956DC4B04F}"/>
              </a:ext>
            </a:extLst>
          </p:cNvPr>
          <p:cNvSpPr/>
          <p:nvPr/>
        </p:nvSpPr>
        <p:spPr>
          <a:xfrm>
            <a:off x="71960" y="2308194"/>
            <a:ext cx="2262868" cy="355107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4A7150-F67A-4B91-B7F4-2F42FE5AD356}"/>
              </a:ext>
            </a:extLst>
          </p:cNvPr>
          <p:cNvSpPr txBox="1"/>
          <p:nvPr/>
        </p:nvSpPr>
        <p:spPr>
          <a:xfrm>
            <a:off x="559293" y="6297852"/>
            <a:ext cx="7350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Cần phân quyền lại.</a:t>
            </a:r>
          </a:p>
        </p:txBody>
      </p:sp>
    </p:spTree>
    <p:extLst>
      <p:ext uri="{BB962C8B-B14F-4D97-AF65-F5344CB8AC3E}">
        <p14:creationId xmlns:p14="http://schemas.microsoft.com/office/powerpoint/2010/main" val="48616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173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Quyền mặc định của quản lý cửa hàng.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Van Doan</dc:creator>
  <cp:lastModifiedBy>Dang Van Doan</cp:lastModifiedBy>
  <cp:revision>18</cp:revision>
  <dcterms:created xsi:type="dcterms:W3CDTF">2024-10-10T02:16:43Z</dcterms:created>
  <dcterms:modified xsi:type="dcterms:W3CDTF">2024-10-22T02:05:34Z</dcterms:modified>
</cp:coreProperties>
</file>