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1536-14E1-4F4D-B016-17CCA615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33F-B3C8-48B0-AD91-F40415D7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68E6-B8B0-4B05-B9C5-5C7A5688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BC83-635D-4486-AFC0-307F43D5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09D9-846A-41F7-8089-C244B77B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7AE8-4F60-4404-A2B9-AC2885F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8BF16-CF1F-427C-A452-B8433F11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35E6-E888-4EEB-8B1F-8F3AD91B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8003-FA30-4A01-B204-4F79E635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82F7-D566-41F2-A990-83B967E3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8C65-5778-48B3-BE33-1F5ADE653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E89FA-7BAC-4B2E-BB69-8B5B2866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B2F4-878D-4D85-A7DB-A483D90A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6A62-565A-497B-A0C6-EDF81A8E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14E3-3A89-493E-B786-D0917119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EB63-5AAE-40B5-BB66-C51FAED9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78AD-740A-4540-B028-FECAAE71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807A-328E-40F4-BBEC-CC23B36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8A77-F34D-4715-B0AB-FE67C7AC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5B43-A542-4753-95F6-38292EF6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897C-0C80-40B9-B5F0-CDD94303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608C-F5F4-473F-B489-4EE456E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E46F-D3E9-4F4C-802C-4ECD534D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7FEA-5580-4CE9-97E0-66DF45A0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F014-952F-4B62-A3A0-D328DDC8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7234-DC0A-4A01-B3E9-43CDBB31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F4F5-3CD4-40C2-BECD-69D874C2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724F-72FD-403F-8ADF-9FC5F3AA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4243-EC99-4268-A1CD-4EC0DB90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5F808-7ED8-4FE3-9ABF-1DFB3300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3C0B-A076-44F1-A910-BD365098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8FE4-B0E7-4BE0-998F-A4CAE9B9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3423-675A-46C8-9B51-63F8315A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B411-34A0-4FAA-ABBC-C09551E1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C80E-C989-4486-B863-D3281FF1E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BBC8B-8119-4984-A421-815614D5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F1F2C-1D15-4342-86F9-7E2693E8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918A5-A6EE-4188-B1CC-473CA13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CE903-2851-468D-8451-645EF99E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5D52-A543-4504-ACEE-37C1221B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F38C-8AE0-461B-9E58-015BCCA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F317F-3278-48CE-A39D-A6B101C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8E4E-FCE5-4C0D-B45D-33ABA707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D0C8F-FAD5-452F-A9EE-96005BCA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14EE5-808D-48B5-A727-9B5AC1E2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58E3B-23B9-4BA8-87EB-52FF2831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B00-E5A2-4DC2-BF7A-38E61E40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A863-B79A-48C9-AEB7-1ED9C8EE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C19D-F22A-4BCB-ACFC-15BCD434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8F72-FBEA-440C-8FDA-7E5C8897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0EBF-0AFB-4DF2-A2FB-030992D4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F64D-DCFD-4264-B3CA-6F336379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604-3DDC-4220-9440-26455688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247D9-0FBC-4078-83BA-E1E91B6F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C02C8-15FB-40E5-A320-D7388BDA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C239-70F9-4685-9723-6B61232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BE1F7-A4CC-4EF5-B5FA-9F978BFE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2903-6429-4140-B19D-B0222CE8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D1142-E57C-41C1-8BB8-5CC1C21C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4005-E5E6-4BC9-8CE8-A8841853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3DC7-C88B-4642-A51B-60FB67436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490F-9658-4162-B96A-8BB53AE9A717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18DA-4907-42AC-9A5E-321928BF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82A4-8DAD-47B3-B0FB-C62F0147A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C6F9-59BA-4142-8BB9-3FB48FE5B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Chỉnh sửa đ</a:t>
            </a:r>
            <a:r>
              <a:rPr lang="vi-VN"/>
              <a:t>ư</a:t>
            </a:r>
            <a:r>
              <a:rPr lang="en-US"/>
              <a:t>ợc hạng mục: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4C27-56FF-4600-B9CC-C22246210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5817-9090-4758-90A6-265DDB14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10F1-8966-4599-B97D-41614A39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61F27-25E8-4283-8ED7-441E46F4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22" y="1781659"/>
            <a:ext cx="527758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8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6D47-E75E-44FB-90F1-47C1BE77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C707-6A21-4A43-BB13-1809E5FF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1551305"/>
            <a:ext cx="10515600" cy="624967"/>
          </a:xfrm>
        </p:spPr>
        <p:txBody>
          <a:bodyPr/>
          <a:lstStyle/>
          <a:p>
            <a:r>
              <a:rPr lang="en-US"/>
              <a:t>https://www.youtube.com/watch?v=WhRcohT71jo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5FA74-5F97-4E76-9B35-38F3ACB5AB13}"/>
              </a:ext>
            </a:extLst>
          </p:cNvPr>
          <p:cNvSpPr txBox="1"/>
          <p:nvPr/>
        </p:nvSpPr>
        <p:spPr>
          <a:xfrm>
            <a:off x="530352" y="2492820"/>
            <a:ext cx="107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https://www.youtube.com/watch?v=WhRcohT71jo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00E3F-5020-4473-BF27-47A26513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397547"/>
            <a:ext cx="207674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9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349A-F2C2-4616-84FE-17E5EE95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D69-EAF3-46CE-A752-36D78A80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9BE9-F637-47EC-ABA7-0D893DBF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D345-6274-434F-B283-2D8DD4EE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9B7-8BDB-4005-B173-8F98BE90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1D44-86BD-41D2-BF7C-93B2CF43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314-2472-4398-8751-6C897217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6C9F-1F17-4351-90C1-89216E1A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Chỉnh sửa được hạng mục:</vt:lpstr>
      <vt:lpstr>PowerPoint Presentation</vt:lpstr>
      <vt:lpstr>Link Website: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Chỉnh sửa được hạng mục:</dc:title>
  <dc:creator>Dang Van Doan</dc:creator>
  <cp:lastModifiedBy>Dang Van Doan</cp:lastModifiedBy>
  <cp:revision>4</cp:revision>
  <dcterms:created xsi:type="dcterms:W3CDTF">2024-10-19T03:45:10Z</dcterms:created>
  <dcterms:modified xsi:type="dcterms:W3CDTF">2024-10-19T06:41:58Z</dcterms:modified>
</cp:coreProperties>
</file>