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70" r:id="rId9"/>
    <p:sldId id="265" r:id="rId10"/>
    <p:sldId id="266" r:id="rId11"/>
    <p:sldId id="267" r:id="rId12"/>
    <p:sldId id="268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DE6-4A3C-44AA-BE3C-6C20F6FC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0874-E456-4409-B427-CE212363F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F05C-E3DB-4D97-95D7-A6806E5B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84F-8362-4780-876D-2544264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60B8-D76D-412B-9651-D3AF2C8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4E-C270-4D67-9AD9-63578E7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3EDC-F170-4A5E-B1D7-9362FE94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2CB0-0430-471A-B032-5910DC06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6CF-6320-4824-A91A-B7AD624F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3EA4-4DAA-4856-A0BA-976F35DC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7752A-61FB-4DD7-823A-7305E37D3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7AAB-2093-454D-8FA5-E4B9F4A8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F2D5-44F5-45BC-90ED-0A1E062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E138-AD54-48AC-A3E6-C9950A2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34E0-D7B8-4E49-80EC-3A2CE612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BD1C-876E-450E-A26F-A8D80B1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B3EC-A428-4A54-B88C-B13A10E9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B512-A990-44B1-94A1-28FE407F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558C-2373-4CDC-BB3D-2BE28D0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AC51-C6E0-4A56-8CD1-5A710C81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9B2-EC54-44E8-A65D-E04E1D49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1C91-01A3-468F-A33D-020DB44C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BA82-83E2-4C48-909F-71D2E560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C19E-AE19-4F26-800A-4DBA730E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9F68-1E2F-4391-86A6-7AAF6F8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35E-2D8C-4FF1-91D2-36B97FA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EB3C-13F8-406F-AD50-BA8C2ABB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0AF3E-4F2A-48AF-8679-5B28E984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BACC-4FE3-4A05-899D-0F729E7A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528A-80F9-46A6-B22B-8B8DD257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9906-E291-4A58-A79B-E4D9E87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2EB-B58A-4B32-BAF2-EEAB6299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9342-27B9-415E-B9B5-25568C33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8DD9-13A5-45F2-99A7-50CAD6B8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55AB-055A-440D-AB20-67972C68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1A53-1AAB-4F4F-81F8-17FF924AC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C1EB-D6B6-4583-B070-BC0FA3E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2B82-0504-4255-BBBB-44828020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C3AE3-10BE-4AC3-8DFC-BCEF56E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714-B818-4711-A0C8-FE4727B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DBC7B-2984-40A1-A04A-F0DFCA39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D6287-B2F9-4329-B93C-81D431E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405D-0FAC-4F90-B4D3-E5FE365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666F8-24AC-42D9-9C57-7614DEDA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9D51-4696-4E94-9DA9-A756674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188C1-0BBB-4FBE-B0EA-D8F522BB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2DE-21B3-428F-A4BC-69C7A60D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8818-C041-46EA-9FEA-C706C922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5AF5-5510-4FC6-B829-331C6CA0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3B47-A43F-499F-8A42-2E1CE64B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B1F5-B8BC-4ABD-9A55-8954EB1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FD77-2B53-4631-9CA8-364B11E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86C-520D-4522-A336-6AD2FC4F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D895E-632E-4669-9408-A48CD2E8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31A5-1F13-4FB7-B6DD-41783110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2DD6-9663-4B9E-9FF5-171F2A5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FE87-E7DC-463C-AC13-074B223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3E92-EB81-4E71-B7CA-1EF8D7E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1068A-3B3C-4031-ACD7-66E02F11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35CD-CC51-4C4C-8FB2-F4030985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2F68-4676-485C-A078-26B92F0C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223B-B5AE-457F-A002-65CEFA6A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0891-A334-48FE-BDAB-50926C52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3BF5-3F9E-43EF-9FCC-E6EEBF4AC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63672-2A0A-425D-B136-74BDD73F3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99A-6AD7-4BC7-A7B0-2A6BCEC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158491" cy="762980"/>
          </a:xfrm>
        </p:spPr>
        <p:txBody>
          <a:bodyPr/>
          <a:lstStyle/>
          <a:p>
            <a:r>
              <a:rPr lang="en-US"/>
              <a:t>* Chỉnh đầu nhân vật bị nghiêng.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BE76-37BE-4882-8E9C-7F5C12EA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236"/>
            <a:ext cx="12064753" cy="6058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7A7F-30D6-4F1C-A171-61CC288F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/>
              <a:t>Làm Thon gọn khuôn mặt.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DEC40-470F-407B-808A-9CAD4C54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55" y="1845122"/>
            <a:ext cx="3086531" cy="442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496CA-09DD-48A5-BB34-775EF2C9E84F}"/>
              </a:ext>
            </a:extLst>
          </p:cNvPr>
          <p:cNvSpPr txBox="1"/>
          <p:nvPr/>
        </p:nvSpPr>
        <p:spPr>
          <a:xfrm>
            <a:off x="4092607" y="1420427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Filter.</a:t>
            </a:r>
          </a:p>
        </p:txBody>
      </p:sp>
    </p:spTree>
    <p:extLst>
      <p:ext uri="{BB962C8B-B14F-4D97-AF65-F5344CB8AC3E}">
        <p14:creationId xmlns:p14="http://schemas.microsoft.com/office/powerpoint/2010/main" val="3136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099-C6EE-4E5B-8EB1-417EECF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biểu t</a:t>
            </a:r>
            <a:r>
              <a:rPr lang="vi-VN"/>
              <a:t>ư</a:t>
            </a:r>
            <a:r>
              <a:rPr lang="en-US"/>
              <a:t>ợng nhận dạng khuôn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C7B8-A0F0-4638-83A6-2115771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4D300-5AC4-4AB1-971B-A612D44B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2" y="1945748"/>
            <a:ext cx="67827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C466-7CA3-4CD7-BDAD-942BDC04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 nhỏ góc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D756-C3D6-43D3-B0E8-BE74908F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r>
              <a:rPr lang="en-US"/>
              <a:t>https://www.youtube.com/watch?v=GwCE9WaH4cE</a:t>
            </a:r>
          </a:p>
        </p:txBody>
      </p:sp>
    </p:spTree>
    <p:extLst>
      <p:ext uri="{BB962C8B-B14F-4D97-AF65-F5344CB8AC3E}">
        <p14:creationId xmlns:p14="http://schemas.microsoft.com/office/powerpoint/2010/main" val="218169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4EB6-B053-435C-BD04-2530F70B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môi.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AE88-3822-46FB-8167-E4D9D17D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https://www.youtube.com/watch?v=PxxVw6hEheo</a:t>
            </a:r>
          </a:p>
        </p:txBody>
      </p:sp>
    </p:spTree>
    <p:extLst>
      <p:ext uri="{BB962C8B-B14F-4D97-AF65-F5344CB8AC3E}">
        <p14:creationId xmlns:p14="http://schemas.microsoft.com/office/powerpoint/2010/main" val="42873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58F-8EC8-470E-B9D5-6227A49D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 Màu da: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5DB7C-E7C1-4835-B84B-4D6F43870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40" y="1772359"/>
            <a:ext cx="3272420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854E7C-CA61-4E99-948C-973A5B60074E}"/>
              </a:ext>
            </a:extLst>
          </p:cNvPr>
          <p:cNvSpPr/>
          <p:nvPr/>
        </p:nvSpPr>
        <p:spPr>
          <a:xfrm>
            <a:off x="2698812" y="1772358"/>
            <a:ext cx="452761" cy="2428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526FF-D4B5-46F7-B200-4AEC88D153DC}"/>
              </a:ext>
            </a:extLst>
          </p:cNvPr>
          <p:cNvSpPr/>
          <p:nvPr/>
        </p:nvSpPr>
        <p:spPr>
          <a:xfrm>
            <a:off x="2689934" y="2663301"/>
            <a:ext cx="2263806" cy="3906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218-F206-470B-8BF4-57A0A39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https://www.youtube.com/watch?v=QU9-qxgtExM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9DFD-E19D-45CB-89DB-3E08579A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25626"/>
            <a:ext cx="10705730" cy="722266"/>
          </a:xfrm>
        </p:spPr>
        <p:txBody>
          <a:bodyPr/>
          <a:lstStyle/>
          <a:p>
            <a:r>
              <a:rPr lang="en-US"/>
              <a:t>Link chỉnh màu da.</a:t>
            </a:r>
          </a:p>
        </p:txBody>
      </p:sp>
    </p:spTree>
    <p:extLst>
      <p:ext uri="{BB962C8B-B14F-4D97-AF65-F5344CB8AC3E}">
        <p14:creationId xmlns:p14="http://schemas.microsoft.com/office/powerpoint/2010/main" val="322040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D1B-6F66-42E1-B2C3-FC299103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8255"/>
            <a:ext cx="10515600" cy="1325563"/>
          </a:xfrm>
        </p:spPr>
        <p:txBody>
          <a:bodyPr/>
          <a:lstStyle/>
          <a:p>
            <a:r>
              <a:rPr lang="en-US"/>
              <a:t>Xóa Mụn, tàn nhang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C681-D496-431C-81F2-F666C12A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825625"/>
            <a:ext cx="11066016" cy="4351338"/>
          </a:xfrm>
        </p:spPr>
        <p:txBody>
          <a:bodyPr/>
          <a:lstStyle/>
          <a:p>
            <a:r>
              <a:rPr lang="en-US"/>
              <a:t>B1: Nhân đôi Layer bằng tổ hợp “ Ctrl + J”.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B2: Nhấn “ Ctrl + I”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4CA8-9973-4798-A17D-104B3169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5" y="1514279"/>
            <a:ext cx="2600688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CFA93-CB98-47E2-919F-0D2CB557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94" y="2703622"/>
            <a:ext cx="6435940" cy="3112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40812-E2C0-49BE-B5E0-1BA40240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6" y="5363189"/>
            <a:ext cx="2705478" cy="1295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1768C-8B8C-4A0B-9C16-9BF3641DD37F}"/>
              </a:ext>
            </a:extLst>
          </p:cNvPr>
          <p:cNvCxnSpPr/>
          <p:nvPr/>
        </p:nvCxnSpPr>
        <p:spPr>
          <a:xfrm flipH="1">
            <a:off x="3099794" y="4861473"/>
            <a:ext cx="2510893" cy="5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F03C24-268D-4CE5-A898-C2BACFB2E24E}"/>
              </a:ext>
            </a:extLst>
          </p:cNvPr>
          <p:cNvSpPr txBox="1"/>
          <p:nvPr/>
        </p:nvSpPr>
        <p:spPr>
          <a:xfrm>
            <a:off x="838200" y="4651899"/>
            <a:ext cx="427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hiệu ứng “ Vivid Light”</a:t>
            </a:r>
          </a:p>
        </p:txBody>
      </p:sp>
    </p:spTree>
    <p:extLst>
      <p:ext uri="{BB962C8B-B14F-4D97-AF65-F5344CB8AC3E}">
        <p14:creationId xmlns:p14="http://schemas.microsoft.com/office/powerpoint/2010/main" val="22463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5318-2971-4AA0-92B6-81F5AF93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220058"/>
            <a:ext cx="6743330" cy="685464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3: vào phần High Pass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207CB-DEF3-40B4-8839-D8AE6106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8" y="1267622"/>
            <a:ext cx="3734321" cy="456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D752C-DA1A-4A0B-8EC0-AA5F7582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74" y="1952419"/>
            <a:ext cx="2781688" cy="29531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AC36A-9E32-4930-BE70-161EE2C4894E}"/>
              </a:ext>
            </a:extLst>
          </p:cNvPr>
          <p:cNvCxnSpPr/>
          <p:nvPr/>
        </p:nvCxnSpPr>
        <p:spPr>
          <a:xfrm>
            <a:off x="4492101" y="3249227"/>
            <a:ext cx="418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66129B-9875-40C6-911F-AFF6FEE09233}"/>
              </a:ext>
            </a:extLst>
          </p:cNvPr>
          <p:cNvSpPr txBox="1"/>
          <p:nvPr/>
        </p:nvSpPr>
        <p:spPr>
          <a:xfrm>
            <a:off x="4669654" y="2539014"/>
            <a:ext cx="3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Nên để 6.0</a:t>
            </a:r>
          </a:p>
        </p:txBody>
      </p:sp>
    </p:spTree>
    <p:extLst>
      <p:ext uri="{BB962C8B-B14F-4D97-AF65-F5344CB8AC3E}">
        <p14:creationId xmlns:p14="http://schemas.microsoft.com/office/powerpoint/2010/main" val="31885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CB5-25E3-44A3-AD73-847AA3B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4: vào Filter-</a:t>
            </a:r>
            <a:r>
              <a:rPr lang="en-US">
                <a:sym typeface="Wingdings" panose="05000000000000000000" pitchFamily="2" charset="2"/>
              </a:rPr>
              <a:t> Gaussian Blure.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FA50D-19E1-4912-8987-9D2EF69B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4" y="1526959"/>
            <a:ext cx="3532433" cy="4802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C1AC7-CE2C-4DAB-A9E3-B33154A0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95" y="2369446"/>
            <a:ext cx="2734057" cy="28293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AAD32-1124-4418-9225-225346C14C8F}"/>
              </a:ext>
            </a:extLst>
          </p:cNvPr>
          <p:cNvCxnSpPr/>
          <p:nvPr/>
        </p:nvCxnSpPr>
        <p:spPr>
          <a:xfrm>
            <a:off x="3932807" y="3648722"/>
            <a:ext cx="432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80990D-996D-41A0-8844-56C57BFC50B8}"/>
              </a:ext>
            </a:extLst>
          </p:cNvPr>
          <p:cNvSpPr txBox="1"/>
          <p:nvPr/>
        </p:nvSpPr>
        <p:spPr>
          <a:xfrm>
            <a:off x="4394447" y="2814221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tầm 1.5</a:t>
            </a:r>
          </a:p>
        </p:txBody>
      </p:sp>
    </p:spTree>
    <p:extLst>
      <p:ext uri="{BB962C8B-B14F-4D97-AF65-F5344CB8AC3E}">
        <p14:creationId xmlns:p14="http://schemas.microsoft.com/office/powerpoint/2010/main" val="36120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432-B513-4A1B-BBA5-89AC2CD5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5: Tạo mặt nạ: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15B6-8CA3-4BC9-9226-32E6B545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1" y="1737693"/>
            <a:ext cx="2715004" cy="4439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ECEF29-74AB-4648-A024-FC26988E1579}"/>
              </a:ext>
            </a:extLst>
          </p:cNvPr>
          <p:cNvSpPr/>
          <p:nvPr/>
        </p:nvSpPr>
        <p:spPr>
          <a:xfrm>
            <a:off x="2148396" y="5690586"/>
            <a:ext cx="239697" cy="2752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D1AF2-E875-421D-A5C5-F084845979B0}"/>
              </a:ext>
            </a:extLst>
          </p:cNvPr>
          <p:cNvCxnSpPr>
            <a:cxnSpLocks/>
          </p:cNvCxnSpPr>
          <p:nvPr/>
        </p:nvCxnSpPr>
        <p:spPr>
          <a:xfrm>
            <a:off x="1757779" y="2084480"/>
            <a:ext cx="503026" cy="360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F187CD-0D43-424B-9E9A-DE2257B9D3E1}"/>
              </a:ext>
            </a:extLst>
          </p:cNvPr>
          <p:cNvSpPr txBox="1"/>
          <p:nvPr/>
        </p:nvSpPr>
        <p:spPr>
          <a:xfrm>
            <a:off x="1367162" y="2725445"/>
            <a:ext cx="20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“Alt và chọn biểu t</a:t>
            </a:r>
            <a:r>
              <a:rPr lang="vi-VN"/>
              <a:t>ư</a:t>
            </a:r>
            <a:r>
              <a:rPr lang="en-US"/>
              <a:t>ợng mặt nạ”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DC955-E8AF-471F-9CA1-F081FB82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67" y="1911473"/>
            <a:ext cx="2762636" cy="4105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7DEC2-75FE-4B08-B79F-32BCA6C87F22}"/>
              </a:ext>
            </a:extLst>
          </p:cNvPr>
          <p:cNvCxnSpPr/>
          <p:nvPr/>
        </p:nvCxnSpPr>
        <p:spPr>
          <a:xfrm flipV="1">
            <a:off x="3533313" y="3719744"/>
            <a:ext cx="4190260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B13-B5A9-43D9-8FD9-5E3505C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0"/>
            <a:ext cx="11762912" cy="816746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6: Xóa mụn đ</a:t>
            </a:r>
            <a:r>
              <a:rPr lang="vi-VN"/>
              <a:t>ơ</a:t>
            </a:r>
            <a:r>
              <a:rPr lang="en-US"/>
              <a:t>n giản: sử dụng công cụ PenTool.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6F745-78F7-40BB-BE7A-E4C16700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10" y="764350"/>
            <a:ext cx="2067213" cy="94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4EDAF-02E6-4DC8-B3AD-4AE853D7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77" y="816746"/>
            <a:ext cx="3448531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5C16-0603-4717-90E0-7E6CBBFD8338}"/>
              </a:ext>
            </a:extLst>
          </p:cNvPr>
          <p:cNvSpPr txBox="1"/>
          <p:nvPr/>
        </p:nvSpPr>
        <p:spPr>
          <a:xfrm>
            <a:off x="7901126" y="1522791"/>
            <a:ext cx="39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Tô trực tiếp màu trắng lên vùng mụn.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1F5CC-D955-458F-9DA9-9BF34502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8" y="2159182"/>
            <a:ext cx="7741200" cy="44914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2F888-35ED-4975-805F-DA24BF13DDC8}"/>
              </a:ext>
            </a:extLst>
          </p:cNvPr>
          <p:cNvCxnSpPr>
            <a:cxnSpLocks/>
          </p:cNvCxnSpPr>
          <p:nvPr/>
        </p:nvCxnSpPr>
        <p:spPr>
          <a:xfrm flipV="1">
            <a:off x="340310" y="5299969"/>
            <a:ext cx="353035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7FDFF2-7C5C-4AEC-9F4E-11ACC6F3D092}"/>
              </a:ext>
            </a:extLst>
          </p:cNvPr>
          <p:cNvSpPr txBox="1"/>
          <p:nvPr/>
        </p:nvSpPr>
        <p:spPr>
          <a:xfrm>
            <a:off x="8152142" y="2885243"/>
            <a:ext cx="383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màu trắng và xóa vùng mụn đi.</a:t>
            </a:r>
          </a:p>
        </p:txBody>
      </p:sp>
    </p:spTree>
    <p:extLst>
      <p:ext uri="{BB962C8B-B14F-4D97-AF65-F5344CB8AC3E}">
        <p14:creationId xmlns:p14="http://schemas.microsoft.com/office/powerpoint/2010/main" val="13197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8A6C-BA56-4361-B567-3A187B1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B6C8-E8C0-4CA1-A2F1-236BB688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324" y="1825625"/>
            <a:ext cx="6950476" cy="4351338"/>
          </a:xfrm>
        </p:spPr>
        <p:txBody>
          <a:bodyPr/>
          <a:lstStyle/>
          <a:p>
            <a:r>
              <a:rPr lang="en-US"/>
              <a:t>Nhấn “ Ctrl +J ” để nhân đôi Layer gốc. </a:t>
            </a:r>
          </a:p>
          <a:p>
            <a:endParaRPr lang="en-US"/>
          </a:p>
          <a:p>
            <a:r>
              <a:rPr lang="en-US"/>
              <a:t>Sau đó gộp Layer Copy với Layer mặt nạ bằng câu lệnh “ Ctrl + E 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770DD-D22D-4945-A9DC-AA905BC1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8168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043-BF8B-4714-959B-CBCBC4E9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7951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7: Xóa mụn phức tạp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63E4-3180-4AF6-B24B-3950D6CE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717951"/>
            <a:ext cx="11825056" cy="603795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17CFB-11AF-4961-A83A-50F527B8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9" y="1547639"/>
            <a:ext cx="2391109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747D0-5E6A-465C-8277-B848C127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83" y="1195165"/>
            <a:ext cx="1810003" cy="18576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357B5-F737-410F-81C1-841BDF0A5235}"/>
              </a:ext>
            </a:extLst>
          </p:cNvPr>
          <p:cNvCxnSpPr/>
          <p:nvPr/>
        </p:nvCxnSpPr>
        <p:spPr>
          <a:xfrm>
            <a:off x="3000652" y="221054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4FCFC4-E916-4819-8ACD-E357895400D6}"/>
              </a:ext>
            </a:extLst>
          </p:cNvPr>
          <p:cNvSpPr txBox="1"/>
          <p:nvPr/>
        </p:nvSpPr>
        <p:spPr>
          <a:xfrm>
            <a:off x="443883" y="3160681"/>
            <a:ext cx="7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Khoanh vùng da bị mụn và kéo đến vùng da ko có mụn.</a:t>
            </a:r>
          </a:p>
        </p:txBody>
      </p:sp>
    </p:spTree>
    <p:extLst>
      <p:ext uri="{BB962C8B-B14F-4D97-AF65-F5344CB8AC3E}">
        <p14:creationId xmlns:p14="http://schemas.microsoft.com/office/powerpoint/2010/main" val="26052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252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https://www.youtube.com/watch?v=QU9-qxgtExM</vt:lpstr>
      <vt:lpstr>Xóa Mụn, tàn nhang</vt:lpstr>
      <vt:lpstr>Bước 3: vào phần High Pass </vt:lpstr>
      <vt:lpstr>Bước 4: vào Filter- Gaussian Blure.</vt:lpstr>
      <vt:lpstr>Bước 5: Tạo mặt nạ:</vt:lpstr>
      <vt:lpstr>Bước 6: Xóa mụn đơn giản: sử dụng công cụ PenTool.</vt:lpstr>
      <vt:lpstr>PowerPoint Presentation</vt:lpstr>
      <vt:lpstr>Bước 7: Xóa mụn phức tạp</vt:lpstr>
      <vt:lpstr>* Chỉnh đầu nhân vật bị nghiêng.</vt:lpstr>
      <vt:lpstr>Làm Thon gọn khuôn mặt.</vt:lpstr>
      <vt:lpstr>Chọn biểu tượng nhận dạng khuôn mặt.</vt:lpstr>
      <vt:lpstr>Bo nhỏ góc mặt.</vt:lpstr>
      <vt:lpstr>Chỉnh môi.</vt:lpstr>
      <vt:lpstr>* Màu 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18</cp:revision>
  <dcterms:created xsi:type="dcterms:W3CDTF">2024-08-27T10:03:01Z</dcterms:created>
  <dcterms:modified xsi:type="dcterms:W3CDTF">2024-08-28T10:29:36Z</dcterms:modified>
</cp:coreProperties>
</file>