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43-EDB1-4EEE-BA2B-8E63171B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F9D39-F573-46B6-871A-A12F806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0CC7-706F-4DF4-97DC-D20EA2C8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66C-E569-4DD9-BBE9-F3A12B21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AA52-9D6B-4D16-8E0A-FD57D58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D2C-111C-4C22-9DAE-E077FEE2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B24C-4486-4694-9465-691ADCA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B9-7496-4632-8D4A-D821D2F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F3EE-F669-4776-8B22-4033921A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67F4-2341-407B-BA11-FF7D125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E238D-23C0-4CD5-8544-CC6E8CC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480A-B56E-4474-B6F0-6BEAD345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0478-E7BA-4933-ADE8-5D5E1C5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FA42-B5B2-41D6-B07D-BEC0A70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22A4-3608-4611-9934-1BCD1CA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76CD-7B33-48D7-8589-65DEC94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8DB2-0196-4C6B-AE6A-E7F6BF9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E8E-AAA4-4640-AE15-55DEEB3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4D6F-7F18-48E0-9F7C-2DEC4F5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699-9ED2-4E29-B3D3-B964D170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827-368E-4C6D-B1AF-7EF5BCF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8C72-576C-4B18-B567-00456F87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CB5-E0C6-44A3-BAE4-E9CF111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3C0A-8EFD-4DE6-8681-49974CF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6830-D67D-46E6-8660-03F086D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A91-8C53-40D2-A729-2CE22BD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66B-CFD7-4AFE-B894-493EFCF4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4E46-C465-4373-8F02-C27CB323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7928-FAB0-43FE-B5BB-748AB319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B0AE-94BB-4151-AF67-5961395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CA15-7AD7-40AE-827C-A5E91D0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039-2795-46E5-B002-B82B797F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6FF-F1B7-444F-9AC8-E6295595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0B57-24FC-4AF5-802F-56E6A7D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40B4-04B9-4645-8B8A-646B1E2C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B6EF-8945-4493-8567-3274B855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FDD3F-3308-45BF-BC17-CE3C874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0125C-CB04-4B54-B222-FFF8EEE7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93BEC-81D2-4223-8A89-26F7ECF8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9BB-2C29-458D-8C04-099F655A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2792-2228-4865-9CAF-3A0608B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4CDB-8A4B-4E83-BB70-B0E0DD4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C645F-3DBE-4647-BC00-FF5B9B5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302E-F30E-4810-A3DC-14734AE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236C-063F-41A6-9361-0ACB067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E5B1-6FDA-4C37-938D-9569F42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162A-0874-47A2-BAD8-AC4CDED7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E4D5-FE3F-41A3-99D6-45BBB8C7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E8A6-1656-46E0-A7E5-21BD0DF7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BADA-A4F3-47A4-A040-93304D02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187-9906-448F-AAC8-B1EB5E9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3AA8-149D-4387-B914-90AB0929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7262-EADF-40A1-B4AC-BF887F2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B28F7-D048-435C-A30C-7AA71C619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2A71-EF99-4540-BFC8-BD29AB48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1E41-19B2-472B-839D-4B78E80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BC72-5B6E-4179-B74E-1DA5878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6ACC-1C33-43D3-974C-1839E23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D780-202D-4264-8363-E33D995A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2873-1CE9-408F-AF7A-F1BD7DD1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6B6A-4199-4634-8E6F-1B69DF206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958-4B67-4419-8296-1FCB0C2B0E0E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5D6A-6138-4464-BF4C-5994B3B1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2A9-45D6-4D71-8BD5-EFD17D83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32C1-C2AA-4E7B-B7DA-FED716BA7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TẠO BACKGROUOP TR</a:t>
            </a:r>
            <a:r>
              <a:rPr lang="vi-VN"/>
              <a:t>Ư</a:t>
            </a:r>
            <a:r>
              <a:rPr lang="en-US"/>
              <a:t>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FB60-8329-4DF9-AB8E-882663448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Link học: https://www.youtube.com/watch?v=j-iGbWx3Viw&amp;list=PLG08Busv5AEywsEw2VWDgjiys9hQEdv6Q&amp;index=3</a:t>
            </a:r>
          </a:p>
        </p:txBody>
      </p:sp>
    </p:spTree>
    <p:extLst>
      <p:ext uri="{BB962C8B-B14F-4D97-AF65-F5344CB8AC3E}">
        <p14:creationId xmlns:p14="http://schemas.microsoft.com/office/powerpoint/2010/main" val="3695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04C-79DB-432E-B6A7-47326D5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Lồng ghép hình.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F90-961E-494F-BF29-C76F964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https://www.youtube.com/watch?v=B5aIfwEX5FM</a:t>
            </a:r>
          </a:p>
        </p:txBody>
      </p:sp>
    </p:spTree>
    <p:extLst>
      <p:ext uri="{BB962C8B-B14F-4D97-AF65-F5344CB8AC3E}">
        <p14:creationId xmlns:p14="http://schemas.microsoft.com/office/powerpoint/2010/main" val="33521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C355E-F83C-4396-853E-DBCC220A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68674"/>
            <a:ext cx="7916380" cy="87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9D63C-5BD3-4F06-89AD-B720E0E30B20}"/>
              </a:ext>
            </a:extLst>
          </p:cNvPr>
          <p:cNvSpPr txBox="1"/>
          <p:nvPr/>
        </p:nvSpPr>
        <p:spPr>
          <a:xfrm>
            <a:off x="168676" y="1242874"/>
            <a:ext cx="556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https://www.youtube.com/watch?v=C8k9FeVZcFs</a:t>
            </a:r>
          </a:p>
        </p:txBody>
      </p:sp>
    </p:spTree>
    <p:extLst>
      <p:ext uri="{BB962C8B-B14F-4D97-AF65-F5344CB8AC3E}">
        <p14:creationId xmlns:p14="http://schemas.microsoft.com/office/powerpoint/2010/main" val="27471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954-D951-4090-B059-5819FBB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F841-B3F0-4A02-8B07-CDD68CC5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5AE-BF88-4D25-AE70-87B04DA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42D-439F-4D57-86FD-C0A4280F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4C66-DC44-4E61-9981-1636E8E8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125"/>
            <a:ext cx="10785629" cy="1135201"/>
          </a:xfrm>
        </p:spPr>
        <p:txBody>
          <a:bodyPr/>
          <a:lstStyle/>
          <a:p>
            <a:r>
              <a:rPr lang="en-US"/>
              <a:t>Chọn kích th</a:t>
            </a:r>
            <a:r>
              <a:rPr lang="vi-VN"/>
              <a:t>ư</a:t>
            </a:r>
            <a:r>
              <a:rPr lang="en-US"/>
              <a:t>ớc ảnh.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B9BF-889A-4BCD-9DD6-20FDC044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737C-C7EF-4524-98D3-3004C27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8753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6A19-B6AC-4FE6-B921-F998AF4A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34306"/>
            <a:ext cx="10883284" cy="904381"/>
          </a:xfrm>
        </p:spPr>
        <p:txBody>
          <a:bodyPr/>
          <a:lstStyle/>
          <a:p>
            <a:r>
              <a:rPr lang="en-US"/>
              <a:t>Kỹ thuật cần sử dụng.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9483-8AA7-4DAE-B6EE-1E6C3143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038687"/>
            <a:ext cx="11540971" cy="5495278"/>
          </a:xfrm>
        </p:spPr>
        <p:txBody>
          <a:bodyPr/>
          <a:lstStyle/>
          <a:p>
            <a:endParaRPr lang="en-US"/>
          </a:p>
          <a:p>
            <a:r>
              <a:rPr lang="en-US"/>
              <a:t>Kéo hình vào khu vực thiết kế:</a:t>
            </a:r>
          </a:p>
          <a:p>
            <a:endParaRPr lang="en-US"/>
          </a:p>
          <a:p>
            <a:r>
              <a:rPr lang="en-US"/>
              <a:t>Phóng to thu nhỏ hình bằng “ Ctrl + T” </a:t>
            </a:r>
            <a:r>
              <a:rPr lang="en-US">
                <a:sym typeface="Wingdings" panose="05000000000000000000" pitchFamily="2" charset="2"/>
              </a:rPr>
              <a:t> Nhấn Shift để không làm vỡ hình.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Cắt bỏ đối t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ợng giữ lại nền BackGround, ( Công cụ phím S)</a:t>
            </a:r>
          </a:p>
          <a:p>
            <a:endParaRPr lang="en-US"/>
          </a:p>
          <a:p>
            <a:r>
              <a:rPr lang="en-US"/>
              <a:t>Ghom nhóm:</a:t>
            </a:r>
          </a:p>
          <a:p>
            <a:endParaRPr lang="en-US"/>
          </a:p>
          <a:p>
            <a:r>
              <a:rPr lang="en-US"/>
              <a:t>Không nên dùng cắt hình mà nên dung Hòa trộn.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171B-8913-40EE-AC4C-AEE1590D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76" y="3524352"/>
            <a:ext cx="15337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496-98D0-45AA-8392-06432901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66583"/>
            <a:ext cx="11176247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6958-00E9-461B-A758-B416421D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482571"/>
            <a:ext cx="11745158" cy="5308846"/>
          </a:xfrm>
        </p:spPr>
        <p:txBody>
          <a:bodyPr/>
          <a:lstStyle/>
          <a:p>
            <a:r>
              <a:rPr lang="en-US"/>
              <a:t>Tạo mặt nạ., ( Trong mặt nạ chỉ tồn tại 2 màu sắc là: trắng và đen 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Công cụ B : công cụ Brush để xóa đ</a:t>
            </a:r>
            <a:r>
              <a:rPr lang="vi-VN"/>
              <a:t>ư</a:t>
            </a:r>
            <a:r>
              <a:rPr lang="en-US"/>
              <a:t>ờng viền. ( Tô màu)</a:t>
            </a:r>
          </a:p>
          <a:p>
            <a:endParaRPr lang="en-US"/>
          </a:p>
          <a:p>
            <a:r>
              <a:rPr lang="en-US"/>
              <a:t>Lật ảnh.( lật theo trục dọc, lật theo trục ngang ).</a:t>
            </a:r>
          </a:p>
          <a:p>
            <a:endParaRPr lang="en-US"/>
          </a:p>
          <a:p>
            <a:r>
              <a:rPr lang="en-US"/>
              <a:t>Gradient ( Công cụ G )</a:t>
            </a:r>
          </a:p>
          <a:p>
            <a:endParaRPr lang="en-US"/>
          </a:p>
          <a:p>
            <a:r>
              <a:rPr lang="en-US"/>
              <a:t>Công cụ M:</a:t>
            </a:r>
          </a:p>
        </p:txBody>
      </p:sp>
    </p:spTree>
    <p:extLst>
      <p:ext uri="{BB962C8B-B14F-4D97-AF65-F5344CB8AC3E}">
        <p14:creationId xmlns:p14="http://schemas.microsoft.com/office/powerpoint/2010/main" val="38852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D60A3-DE44-4BE5-A784-2077FC66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261877"/>
            <a:ext cx="6335009" cy="8383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B3598-CD8F-4D76-8605-2332F0D5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30" y="1847146"/>
            <a:ext cx="6868484" cy="4143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BEB70-96C5-427A-AEAB-0FC89E0372DD}"/>
              </a:ext>
            </a:extLst>
          </p:cNvPr>
          <p:cNvSpPr txBox="1"/>
          <p:nvPr/>
        </p:nvSpPr>
        <p:spPr>
          <a:xfrm>
            <a:off x="266330" y="1176907"/>
            <a:ext cx="797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dự án thiết kế mới.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797AB-2C6C-4D55-B471-918537B811F6}"/>
              </a:ext>
            </a:extLst>
          </p:cNvPr>
          <p:cNvSpPr/>
          <p:nvPr/>
        </p:nvSpPr>
        <p:spPr>
          <a:xfrm>
            <a:off x="5208360" y="2998434"/>
            <a:ext cx="1926454" cy="66582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AE9EC5-60C7-460E-B0B0-44112FB0B189}"/>
              </a:ext>
            </a:extLst>
          </p:cNvPr>
          <p:cNvCxnSpPr>
            <a:cxnSpLocks/>
          </p:cNvCxnSpPr>
          <p:nvPr/>
        </p:nvCxnSpPr>
        <p:spPr>
          <a:xfrm flipV="1">
            <a:off x="7134814" y="1730905"/>
            <a:ext cx="775190" cy="14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225535-2FD4-4CDA-9E94-ABA006A18EAC}"/>
              </a:ext>
            </a:extLst>
          </p:cNvPr>
          <p:cNvSpPr txBox="1"/>
          <p:nvPr/>
        </p:nvSpPr>
        <p:spPr>
          <a:xfrm>
            <a:off x="7910004" y="1361573"/>
            <a:ext cx="39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th</a:t>
            </a:r>
            <a:r>
              <a:rPr lang="vi-VN"/>
              <a:t>ư</a:t>
            </a:r>
            <a:r>
              <a:rPr lang="en-US"/>
              <a:t>ớc Cover của FB.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F5C9D-B38C-40E6-A171-E6027E7E568D}"/>
              </a:ext>
            </a:extLst>
          </p:cNvPr>
          <p:cNvSpPr txBox="1"/>
          <p:nvPr/>
        </p:nvSpPr>
        <p:spPr>
          <a:xfrm>
            <a:off x="7643673" y="4429957"/>
            <a:ext cx="442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Thiết kế cho Web, Degital thì để hệ màu RGB.</a:t>
            </a:r>
          </a:p>
          <a:p>
            <a:endParaRPr lang="en-US"/>
          </a:p>
          <a:p>
            <a:r>
              <a:rPr lang="en-US"/>
              <a:t>In ấn thì để hệ màu: CMYK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9C1B7-21B8-4494-81A3-50EF5C86CEC8}"/>
              </a:ext>
            </a:extLst>
          </p:cNvPr>
          <p:cNvSpPr/>
          <p:nvPr/>
        </p:nvSpPr>
        <p:spPr>
          <a:xfrm>
            <a:off x="5140171" y="4145872"/>
            <a:ext cx="1260629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E1D22-567D-49E2-9E17-BBC61573B3D4}"/>
              </a:ext>
            </a:extLst>
          </p:cNvPr>
          <p:cNvCxnSpPr>
            <a:cxnSpLocks/>
          </p:cNvCxnSpPr>
          <p:nvPr/>
        </p:nvCxnSpPr>
        <p:spPr>
          <a:xfrm>
            <a:off x="6471821" y="4429957"/>
            <a:ext cx="1100831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0CA-7BDF-4263-B9B1-2EDD85A1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504"/>
          </a:xfrm>
        </p:spPr>
        <p:txBody>
          <a:bodyPr/>
          <a:lstStyle/>
          <a:p>
            <a:r>
              <a:rPr lang="en-US"/>
              <a:t>Chèn BackGround vào tr</a:t>
            </a:r>
            <a:r>
              <a:rPr lang="vi-VN"/>
              <a:t>ư</a:t>
            </a:r>
            <a:r>
              <a:rPr lang="en-US"/>
              <a:t>ớc: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A667D-7EEB-4B40-A2F5-EC3F8374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165" y="1714534"/>
            <a:ext cx="2619741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66B25-732F-4F6C-9730-192A11A7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19" y="1276050"/>
            <a:ext cx="5506218" cy="2152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67B58-ACBD-46B3-B4B1-E163E0BC0187}"/>
              </a:ext>
            </a:extLst>
          </p:cNvPr>
          <p:cNvCxnSpPr/>
          <p:nvPr/>
        </p:nvCxnSpPr>
        <p:spPr>
          <a:xfrm>
            <a:off x="6640497" y="2166151"/>
            <a:ext cx="15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B909C-8316-45C4-A5F4-97B54729F5EE}"/>
              </a:ext>
            </a:extLst>
          </p:cNvPr>
          <p:cNvCxnSpPr/>
          <p:nvPr/>
        </p:nvCxnSpPr>
        <p:spPr>
          <a:xfrm flipH="1">
            <a:off x="9774315" y="1997476"/>
            <a:ext cx="532660" cy="2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1214DF-DEDA-4ED5-BB4C-BD0CA12D942F}"/>
              </a:ext>
            </a:extLst>
          </p:cNvPr>
          <p:cNvSpPr/>
          <p:nvPr/>
        </p:nvSpPr>
        <p:spPr>
          <a:xfrm>
            <a:off x="9747682" y="1714534"/>
            <a:ext cx="1212224" cy="36284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168BA-961F-4ABC-B0DD-B713C49685DA}"/>
              </a:ext>
            </a:extLst>
          </p:cNvPr>
          <p:cNvSpPr txBox="1"/>
          <p:nvPr/>
        </p:nvSpPr>
        <p:spPr>
          <a:xfrm>
            <a:off x="7608163" y="4341181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Tăng Giảm độ hiển thị của hình ảnh.</a:t>
            </a:r>
          </a:p>
        </p:txBody>
      </p:sp>
    </p:spTree>
    <p:extLst>
      <p:ext uri="{BB962C8B-B14F-4D97-AF65-F5344CB8AC3E}">
        <p14:creationId xmlns:p14="http://schemas.microsoft.com/office/powerpoint/2010/main" val="15155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5DFA-FB35-408B-8AF3-1F50EE9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Cứ cho hết các hình ảnh vào và sẽ chỉnh sửa sau.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0578-9CA7-42DC-B2FD-81CE38A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1894876"/>
            <a:ext cx="5673404" cy="2819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84CA7F-1063-4EB5-8398-ADF5CFE7B896}"/>
              </a:ext>
            </a:extLst>
          </p:cNvPr>
          <p:cNvCxnSpPr>
            <a:cxnSpLocks/>
          </p:cNvCxnSpPr>
          <p:nvPr/>
        </p:nvCxnSpPr>
        <p:spPr>
          <a:xfrm>
            <a:off x="6241002" y="2636668"/>
            <a:ext cx="1757779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AB5E2-1FD1-4FB3-934F-25EE894E7D1D}"/>
              </a:ext>
            </a:extLst>
          </p:cNvPr>
          <p:cNvSpPr txBox="1"/>
          <p:nvPr/>
        </p:nvSpPr>
        <p:spPr>
          <a:xfrm>
            <a:off x="8291744" y="2317072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gom nhóm đối t</a:t>
            </a:r>
            <a:r>
              <a:rPr lang="vi-VN"/>
              <a:t>ư</a:t>
            </a:r>
            <a:r>
              <a:rPr lang="en-US"/>
              <a:t>ợng lại để dễ quản lý.</a:t>
            </a:r>
          </a:p>
        </p:txBody>
      </p:sp>
    </p:spTree>
    <p:extLst>
      <p:ext uri="{BB962C8B-B14F-4D97-AF65-F5344CB8AC3E}">
        <p14:creationId xmlns:p14="http://schemas.microsoft.com/office/powerpoint/2010/main" val="288042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C523-5F75-462C-B181-0B478A8F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0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/>
              <a:t>Xử lý phần viền chuyển giữa các bức ảnh.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4860-11B7-48D3-BAFD-D4FC5ED0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3" y="663729"/>
            <a:ext cx="5268060" cy="2095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170A9-4C15-4E02-AAFF-9C5996EA3C13}"/>
              </a:ext>
            </a:extLst>
          </p:cNvPr>
          <p:cNvSpPr txBox="1"/>
          <p:nvPr/>
        </p:nvSpPr>
        <p:spPr>
          <a:xfrm>
            <a:off x="5856303" y="852256"/>
            <a:ext cx="576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mặt nạ và sử dụng công cụ boot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A6FAE-A6A3-4BF1-8F30-A71C29AB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2" y="3133816"/>
            <a:ext cx="9602540" cy="2736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7BDB5-36E3-4641-B32A-A82E594A568D}"/>
              </a:ext>
            </a:extLst>
          </p:cNvPr>
          <p:cNvSpPr txBox="1"/>
          <p:nvPr/>
        </p:nvSpPr>
        <p:spPr>
          <a:xfrm>
            <a:off x="266330" y="6125592"/>
            <a:ext cx="115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cho cô gái một lớp mặt nạ và sử dụng công cụ Boot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F800E-632C-4254-8187-D0345CB7A948}"/>
              </a:ext>
            </a:extLst>
          </p:cNvPr>
          <p:cNvSpPr txBox="1"/>
          <p:nvPr/>
        </p:nvSpPr>
        <p:spPr>
          <a:xfrm>
            <a:off x="6986727" y="5974672"/>
            <a:ext cx="49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Mặt nạ: trắng là hiển thị và đen là che đi.</a:t>
            </a:r>
          </a:p>
        </p:txBody>
      </p:sp>
    </p:spTree>
    <p:extLst>
      <p:ext uri="{BB962C8B-B14F-4D97-AF65-F5344CB8AC3E}">
        <p14:creationId xmlns:p14="http://schemas.microsoft.com/office/powerpoint/2010/main" val="38030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781-7BF6-4FA1-8AB2-90A90EF4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049957" cy="612559"/>
          </a:xfrm>
        </p:spPr>
        <p:txBody>
          <a:bodyPr>
            <a:normAutofit fontScale="90000"/>
          </a:bodyPr>
          <a:lstStyle/>
          <a:p>
            <a:r>
              <a:rPr lang="en-US"/>
              <a:t>Sử dụng công cụ G để chuyển màu giữa 2 vùng ảnh.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BB2E-02E1-46D8-AD0C-D095FD99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294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TẠO BACKGROUOP TRƯCOS</vt:lpstr>
      <vt:lpstr>Chọn kích thước ảnh.</vt:lpstr>
      <vt:lpstr>Kỹ thuật cần sử dụng.</vt:lpstr>
      <vt:lpstr>PowerPoint Presentation</vt:lpstr>
      <vt:lpstr>PowerPoint Presentation</vt:lpstr>
      <vt:lpstr>Chèn BackGround vào trước:</vt:lpstr>
      <vt:lpstr>Cứ cho hết các hình ảnh vào và sẽ chỉnh sửa sau.</vt:lpstr>
      <vt:lpstr>Xử lý phần viền chuyển giữa các bức ảnh.</vt:lpstr>
      <vt:lpstr>Sử dụng công cụ G để chuyển màu giữa 2 vùng ảnh.</vt:lpstr>
      <vt:lpstr>Lồng ghép hình.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BACKGROUOP TRƯCOS</dc:title>
  <dc:creator>Dang Van Doan</dc:creator>
  <cp:lastModifiedBy>admin</cp:lastModifiedBy>
  <cp:revision>19</cp:revision>
  <dcterms:created xsi:type="dcterms:W3CDTF">2024-08-23T10:03:51Z</dcterms:created>
  <dcterms:modified xsi:type="dcterms:W3CDTF">2024-09-02T07:12:10Z</dcterms:modified>
</cp:coreProperties>
</file>