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82" r:id="rId13"/>
    <p:sldId id="257" r:id="rId14"/>
    <p:sldId id="258" r:id="rId15"/>
    <p:sldId id="259" r:id="rId16"/>
    <p:sldId id="280" r:id="rId17"/>
    <p:sldId id="260" r:id="rId18"/>
    <p:sldId id="261" r:id="rId19"/>
    <p:sldId id="262" r:id="rId20"/>
    <p:sldId id="281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E8AE-602D-4C79-A12E-5BC6B20BA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A772A-7C27-42DC-AF9C-04CF071AA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3E518-C9D4-4EA8-BEF7-D7B46F48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893B-B108-4455-A6B7-7282C5E7033B}" type="datetimeFigureOut">
              <a:rPr lang="en-US" smtClean="0"/>
              <a:t>23/08/2024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8674B-B0D0-44B9-9BCA-A729A745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C8806-2F6B-4507-8E07-CDBE9EAA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CF3C-5EF0-492B-A34D-722EF0915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9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13F0-CD20-482E-9F95-BC286806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3A6FE-C030-4C0E-89E0-8FA210091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5CEE0-9748-4011-BCF7-19C019AF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893B-B108-4455-A6B7-7282C5E7033B}" type="datetimeFigureOut">
              <a:rPr lang="en-US" smtClean="0"/>
              <a:t>23/08/2024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1A996-87EA-4918-A1D5-FDB04F64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7461A-58B9-4AA1-89E0-5494C892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CF3C-5EF0-492B-A34D-722EF0915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8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4319F-BC42-495D-B281-46BFEEE43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541DD-F48D-4294-A94E-E9DFAF945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DCD28-E4D9-44ED-9E61-C429DA53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893B-B108-4455-A6B7-7282C5E7033B}" type="datetimeFigureOut">
              <a:rPr lang="en-US" smtClean="0"/>
              <a:t>23/08/2024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7AD2F-54B6-49A4-951D-53AD6D84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AE60D-52C5-4F37-89CF-1ABAB42A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CF3C-5EF0-492B-A34D-722EF0915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9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621E-43BA-4E47-B197-156CA09E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BFB5-E19F-4685-84C9-A6FDF12EF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AA569-C86E-4BA7-AD73-ED2EBC5F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893B-B108-4455-A6B7-7282C5E7033B}" type="datetimeFigureOut">
              <a:rPr lang="en-US" smtClean="0"/>
              <a:t>23/08/2024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67857-70C8-406D-B828-2FD87297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1E7D-0C28-44F2-B28A-35F6958B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CF3C-5EF0-492B-A34D-722EF0915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1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5E5A-505E-48CF-A648-6E14DE8CE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82AD6-1FE7-40FB-AD62-8443589D3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E5E45-E9CB-41B0-9619-9FA231DD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893B-B108-4455-A6B7-7282C5E7033B}" type="datetimeFigureOut">
              <a:rPr lang="en-US" smtClean="0"/>
              <a:t>23/08/2024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B6E00-60DA-4654-85F6-96C18C04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69032-8B98-4423-A7D0-5C7D665C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CF3C-5EF0-492B-A34D-722EF0915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1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EBB4-59B2-499F-9728-201DA173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3DA1B-DB1C-4F0E-91AE-62B12912C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3E6DD-6664-4AFD-8C79-C634580D3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3B8A3-E0FB-4E6E-B2D8-05205B25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893B-B108-4455-A6B7-7282C5E7033B}" type="datetimeFigureOut">
              <a:rPr lang="en-US" smtClean="0"/>
              <a:t>23/08/2024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ADB5B-5993-4F04-B0CA-353B5643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EB95C-2DD4-48A2-ACA1-D25715AD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CF3C-5EF0-492B-A34D-722EF0915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8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1EE6-6362-4B82-A880-CF4A80A2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C2C56-F8F8-4405-86E0-43253566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F37D7-D383-49CD-9D54-389BB2313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7373E-E4BF-4C7F-8028-73A74B5DD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8A277-7E5C-4AF5-9DCE-0B349712A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1FFFE-5C17-47B1-B76B-D1E34260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893B-B108-4455-A6B7-7282C5E7033B}" type="datetimeFigureOut">
              <a:rPr lang="en-US" smtClean="0"/>
              <a:t>23/08/2024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FCBBC8-5F33-4DF0-A8EF-25BD4D97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B3489-2104-4202-8438-1D1FED5B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CF3C-5EF0-492B-A34D-722EF0915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8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7F90-9635-4C30-A0CB-D3F2A21F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97B07-993F-4D45-91B2-A4F07FB3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893B-B108-4455-A6B7-7282C5E7033B}" type="datetimeFigureOut">
              <a:rPr lang="en-US" smtClean="0"/>
              <a:t>23/08/2024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77311-9E15-4DB5-AAB1-950771A0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CBF16-2279-440E-9EF8-44302D99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CF3C-5EF0-492B-A34D-722EF0915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1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8A96B-F3F6-4C98-8F5F-09302ACD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893B-B108-4455-A6B7-7282C5E7033B}" type="datetimeFigureOut">
              <a:rPr lang="en-US" smtClean="0"/>
              <a:t>23/08/2024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6BF01-9B0B-4E5B-88B0-79EE5998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F3D88-DA63-4877-B5F5-56BECA13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CF3C-5EF0-492B-A34D-722EF0915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3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3DF5-3C42-43CF-B081-974CA5B9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46A2-D93E-4897-8223-C7505E669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633F2-DA5F-4AB6-8093-D786B6BAB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D7DB4-575A-43BF-A49A-CF2A9C29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893B-B108-4455-A6B7-7282C5E7033B}" type="datetimeFigureOut">
              <a:rPr lang="en-US" smtClean="0"/>
              <a:t>23/08/2024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42CB1-FF28-4B4A-854C-87BBB642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9CE87-1213-4D4F-A644-5A532B5C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CF3C-5EF0-492B-A34D-722EF0915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4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59DD-0D50-45F5-9496-DEE062087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3F18D-7486-4955-A40F-7842874E8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FDC11-BC5C-4499-9D06-A8924CC10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5080-8F8A-453A-A769-4C3B2CFB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893B-B108-4455-A6B7-7282C5E7033B}" type="datetimeFigureOut">
              <a:rPr lang="en-US" smtClean="0"/>
              <a:t>23/08/2024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66E90-F49A-4498-92FC-5BB87C53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CF7CA-DCBA-44DD-A7E8-474565B2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CF3C-5EF0-492B-A34D-722EF0915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3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9FC46-983B-43D1-8C15-413736AE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345D3-7AB8-4402-8772-514CFB579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0363D-6AAD-47E8-8F38-3C8DDA87B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2893B-B108-4455-A6B7-7282C5E7033B}" type="datetimeFigureOut">
              <a:rPr lang="en-US" smtClean="0"/>
              <a:t>23/08/2024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33799-7A2E-4990-8FDF-9068F8FBC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E9262-8C71-42A8-95CD-C351D061A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3CF3C-5EF0-492B-A34D-722EF0915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2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46A00B-5B63-44EC-B213-5C304DCFC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956" y="322356"/>
            <a:ext cx="4391638" cy="1543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2EFD01-FF3F-4007-8C3A-CED609A3F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16" y="2250591"/>
            <a:ext cx="2534004" cy="17337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2EDD32-DF0E-4A99-A0E2-BDB4499D0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08" y="258655"/>
            <a:ext cx="3943157" cy="1448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623C6F-A1AA-48EC-9063-FCA9F5EFC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606" y="2842470"/>
            <a:ext cx="4858428" cy="27912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7C4E59-71E7-47EF-A730-F0047B7C90AF}"/>
              </a:ext>
            </a:extLst>
          </p:cNvPr>
          <p:cNvSpPr txBox="1"/>
          <p:nvPr/>
        </p:nvSpPr>
        <p:spPr>
          <a:xfrm>
            <a:off x="6329779" y="2250591"/>
            <a:ext cx="300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Sản phẩm cần đạt đ</a:t>
            </a:r>
            <a:r>
              <a:rPr lang="vi-VN"/>
              <a:t>ư</a:t>
            </a:r>
            <a:r>
              <a:rPr lang="en-US"/>
              <a:t>ợc </a:t>
            </a:r>
          </a:p>
        </p:txBody>
      </p:sp>
    </p:spTree>
    <p:extLst>
      <p:ext uri="{BB962C8B-B14F-4D97-AF65-F5344CB8AC3E}">
        <p14:creationId xmlns:p14="http://schemas.microsoft.com/office/powerpoint/2010/main" val="30701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7171-FEB8-4040-8C69-0EC7C2D7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90FF-2130-40D8-947D-2E5A11FC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6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31FF-FCEE-43C7-8DD7-5D87B648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4C6F9-4591-4E3D-8D22-AA5F50BE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66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6413-9E36-4528-B01D-0DFCA1BB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5" y="116552"/>
            <a:ext cx="10515600" cy="824482"/>
          </a:xfrm>
        </p:spPr>
        <p:txBody>
          <a:bodyPr/>
          <a:lstStyle/>
          <a:p>
            <a:r>
              <a:rPr lang="en-US"/>
              <a:t>Di chuyển các Layer: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EFB6-B6BD-4B49-8851-83E5E3C7B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57" y="1740023"/>
            <a:ext cx="11523956" cy="49252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69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AA5CB-11A8-4F32-8976-46F7D9DD4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337"/>
          </a:xfrm>
        </p:spPr>
        <p:txBody>
          <a:bodyPr/>
          <a:lstStyle/>
          <a:p>
            <a:r>
              <a:rPr lang="en-US"/>
              <a:t>BẢN CHẤT CỦA MỘT BANNER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EDD41-C0AE-4280-8A67-034298CA5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256E8-91D8-4C78-B79C-B986F4E17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55" y="1429824"/>
            <a:ext cx="11013489" cy="52849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B4789A-A2DC-4BDA-96F7-EEA38F2111F1}"/>
              </a:ext>
            </a:extLst>
          </p:cNvPr>
          <p:cNvSpPr/>
          <p:nvPr/>
        </p:nvSpPr>
        <p:spPr>
          <a:xfrm>
            <a:off x="1349222" y="4691848"/>
            <a:ext cx="2254928" cy="91388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FFC1A2-0D65-4293-B38E-65A488788F21}"/>
              </a:ext>
            </a:extLst>
          </p:cNvPr>
          <p:cNvCxnSpPr>
            <a:cxnSpLocks/>
          </p:cNvCxnSpPr>
          <p:nvPr/>
        </p:nvCxnSpPr>
        <p:spPr>
          <a:xfrm flipV="1">
            <a:off x="3666386" y="4802819"/>
            <a:ext cx="1766748" cy="327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56145F1-0782-44B2-982B-C8B622B49BCB}"/>
              </a:ext>
            </a:extLst>
          </p:cNvPr>
          <p:cNvSpPr txBox="1"/>
          <p:nvPr/>
        </p:nvSpPr>
        <p:spPr>
          <a:xfrm>
            <a:off x="5335480" y="4544458"/>
            <a:ext cx="525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Kỹ thuật chính là Tách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79DE3C-5EFC-4085-9E1F-1FE074259CE0}"/>
              </a:ext>
            </a:extLst>
          </p:cNvPr>
          <p:cNvSpPr txBox="1"/>
          <p:nvPr/>
        </p:nvSpPr>
        <p:spPr>
          <a:xfrm>
            <a:off x="1305017" y="1573491"/>
            <a:ext cx="288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Các lớp xếp chồng lên nhau.</a:t>
            </a:r>
          </a:p>
        </p:txBody>
      </p:sp>
    </p:spTree>
    <p:extLst>
      <p:ext uri="{BB962C8B-B14F-4D97-AF65-F5344CB8AC3E}">
        <p14:creationId xmlns:p14="http://schemas.microsoft.com/office/powerpoint/2010/main" val="130039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7DAAB2-7FA7-44BC-B636-CAF566746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06" y="599243"/>
            <a:ext cx="10099965" cy="61566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B87A26-DB8B-4788-8CB2-7AFD87E8567E}"/>
              </a:ext>
            </a:extLst>
          </p:cNvPr>
          <p:cNvSpPr txBox="1"/>
          <p:nvPr/>
        </p:nvSpPr>
        <p:spPr>
          <a:xfrm>
            <a:off x="446706" y="97654"/>
            <a:ext cx="896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CÁC KỸ THUẬT TÁCH LAYER: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931DE-F113-4895-AE9C-22233CF1AE7F}"/>
              </a:ext>
            </a:extLst>
          </p:cNvPr>
          <p:cNvSpPr txBox="1"/>
          <p:nvPr/>
        </p:nvSpPr>
        <p:spPr>
          <a:xfrm>
            <a:off x="446706" y="4465467"/>
            <a:ext cx="166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Công cụ cũ rồi.</a:t>
            </a:r>
          </a:p>
        </p:txBody>
      </p:sp>
    </p:spTree>
    <p:extLst>
      <p:ext uri="{BB962C8B-B14F-4D97-AF65-F5344CB8AC3E}">
        <p14:creationId xmlns:p14="http://schemas.microsoft.com/office/powerpoint/2010/main" val="216165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FBC7-3BC7-40A9-9815-28A1F9DE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1) Công cụ MARQUEE VÀ LASSO: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ACCD7-6FA2-4873-98BC-CD66AB0FE918}"/>
              </a:ext>
            </a:extLst>
          </p:cNvPr>
          <p:cNvSpPr txBox="1"/>
          <p:nvPr/>
        </p:nvSpPr>
        <p:spPr>
          <a:xfrm>
            <a:off x="559293" y="1587709"/>
            <a:ext cx="9898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</a:t>
            </a:r>
            <a:r>
              <a:rPr lang="en-US" u="sng"/>
              <a:t>Marquee: </a:t>
            </a:r>
            <a:r>
              <a:rPr lang="en-US"/>
              <a:t>Tách Layer bằng dạng hình chữ nhật, hình vuông---</a:t>
            </a:r>
            <a:r>
              <a:rPr lang="en-US">
                <a:sym typeface="Wingdings" panose="05000000000000000000" pitchFamily="2" charset="2"/>
              </a:rPr>
              <a:t> khó cắt đc các hình bo tròn, cấu trúc phức tạp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5E6B4-0A67-456F-8C58-AECF3CE31310}"/>
              </a:ext>
            </a:extLst>
          </p:cNvPr>
          <p:cNvSpPr txBox="1"/>
          <p:nvPr/>
        </p:nvSpPr>
        <p:spPr>
          <a:xfrm>
            <a:off x="648070" y="2440053"/>
            <a:ext cx="947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-LASSO TOOL( vẽ tự do):</a:t>
            </a:r>
            <a:r>
              <a:rPr lang="en-US"/>
              <a:t>Tách khối tự do, nguyệch ngoạc, đ</a:t>
            </a:r>
            <a:r>
              <a:rPr lang="vi-VN"/>
              <a:t>ư</a:t>
            </a:r>
            <a:r>
              <a:rPr lang="en-US"/>
              <a:t>ờng bo xấu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D88C7-A19C-4333-A561-0D11CE504447}"/>
              </a:ext>
            </a:extLst>
          </p:cNvPr>
          <p:cNvSpPr txBox="1"/>
          <p:nvPr/>
        </p:nvSpPr>
        <p:spPr>
          <a:xfrm>
            <a:off x="648070" y="3204839"/>
            <a:ext cx="9898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-Magnetic LASSO: </a:t>
            </a:r>
            <a:r>
              <a:rPr lang="en-US"/>
              <a:t>vẽ tự do nhưng có nam châm, nâng cấp h</a:t>
            </a:r>
            <a:r>
              <a:rPr lang="vi-VN"/>
              <a:t>ơ</a:t>
            </a:r>
            <a:r>
              <a:rPr lang="en-US"/>
              <a:t>n lasso th</a:t>
            </a:r>
            <a:r>
              <a:rPr lang="vi-VN"/>
              <a:t>ư</a:t>
            </a:r>
            <a:r>
              <a:rPr lang="en-US"/>
              <a:t>ờng.--</a:t>
            </a:r>
            <a:r>
              <a:rPr lang="en-US">
                <a:sym typeface="Wingdings" panose="05000000000000000000" pitchFamily="2" charset="2"/>
              </a:rPr>
              <a:t> Nhấn choột phải vào biểu t</a:t>
            </a:r>
            <a:r>
              <a:rPr lang="vi-VN">
                <a:sym typeface="Wingdings" panose="05000000000000000000" pitchFamily="2" charset="2"/>
              </a:rPr>
              <a:t>ư</a:t>
            </a:r>
            <a:r>
              <a:rPr lang="en-US">
                <a:sym typeface="Wingdings" panose="05000000000000000000" pitchFamily="2" charset="2"/>
              </a:rPr>
              <a:t>ợng LASSO TOOL.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35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7E23-804B-45FF-8373-9C8F2E85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Tự động bắt dính khối hình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F41F5-2C0A-4853-A8AC-F915C2FFB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562" y="1690688"/>
            <a:ext cx="6944694" cy="425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50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3A9E-FD48-4B34-B460-30DCBCE6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256"/>
          </a:xfrm>
        </p:spPr>
        <p:txBody>
          <a:bodyPr>
            <a:normAutofit fontScale="90000"/>
          </a:bodyPr>
          <a:lstStyle/>
          <a:p>
            <a:r>
              <a:rPr lang="en-US"/>
              <a:t>Công cụ top đầu sử dụng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BD7AA-E895-44F7-9BC4-BF7A5AC6F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4" y="4555995"/>
            <a:ext cx="10515600" cy="108027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Magic Wand:lấy toàn bộ khung hình.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1C24A-6EF3-4DCB-A9A2-AB28B740D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32" y="1172470"/>
            <a:ext cx="8640381" cy="1209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233B0C-8F39-45BE-9092-7D7182DBFF1A}"/>
              </a:ext>
            </a:extLst>
          </p:cNvPr>
          <p:cNvSpPr txBox="1"/>
          <p:nvPr/>
        </p:nvSpPr>
        <p:spPr>
          <a:xfrm>
            <a:off x="944732" y="3281198"/>
            <a:ext cx="708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vùng t</a:t>
            </a:r>
            <a:r>
              <a:rPr lang="vi-VN"/>
              <a:t>ư</a:t>
            </a:r>
            <a:r>
              <a:rPr lang="en-US"/>
              <a:t>ơng đồng màu tự động lan tỏa vùng chọn màu. Chọn tất cả các phần tử nào cùng màu với điểm đầu tiên kích vào.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474017-6BFC-43BC-9462-EDD6ECD71BFE}"/>
              </a:ext>
            </a:extLst>
          </p:cNvPr>
          <p:cNvSpPr txBox="1"/>
          <p:nvPr/>
        </p:nvSpPr>
        <p:spPr>
          <a:xfrm>
            <a:off x="1083076" y="4057096"/>
            <a:ext cx="721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Ctrl + D: bỏ vùng chọn.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C88AC-907E-4788-B611-0C3851EA4D91}"/>
              </a:ext>
            </a:extLst>
          </p:cNvPr>
          <p:cNvSpPr txBox="1"/>
          <p:nvPr/>
        </p:nvSpPr>
        <p:spPr>
          <a:xfrm>
            <a:off x="838200" y="2388895"/>
            <a:ext cx="568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Quick Selection Tool:Lấy theo điểm di choột.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C31EE7-EF67-475A-9484-6B153E201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027" y="4716639"/>
            <a:ext cx="1171739" cy="409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C6D104-8AC7-4AC7-9EF1-4C603AA7E9EC}"/>
              </a:ext>
            </a:extLst>
          </p:cNvPr>
          <p:cNvSpPr txBox="1"/>
          <p:nvPr/>
        </p:nvSpPr>
        <p:spPr>
          <a:xfrm>
            <a:off x="838200" y="5126271"/>
            <a:ext cx="566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Tolerance: độ t</a:t>
            </a:r>
            <a:r>
              <a:rPr lang="vi-VN"/>
              <a:t>ư</a:t>
            </a:r>
            <a:r>
              <a:rPr lang="en-US"/>
              <a:t>ơng đồng màu sắc</a:t>
            </a:r>
          </a:p>
        </p:txBody>
      </p:sp>
    </p:spTree>
    <p:extLst>
      <p:ext uri="{BB962C8B-B14F-4D97-AF65-F5344CB8AC3E}">
        <p14:creationId xmlns:p14="http://schemas.microsoft.com/office/powerpoint/2010/main" val="1039450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F197-A964-4C7D-AAE7-ABDB585F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226F1-4A9F-4C24-9CDF-FE3F9F568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62A0B3-856F-4162-9100-A45E945D7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46" y="100198"/>
            <a:ext cx="8039859" cy="5952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B5019F-E037-4304-8356-2B7EEBA76383}"/>
              </a:ext>
            </a:extLst>
          </p:cNvPr>
          <p:cNvSpPr txBox="1"/>
          <p:nvPr/>
        </p:nvSpPr>
        <p:spPr>
          <a:xfrm>
            <a:off x="660646" y="6176963"/>
            <a:ext cx="1080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Bài toán tách cây ra khỏi khối màu xanh.</a:t>
            </a:r>
          </a:p>
        </p:txBody>
      </p:sp>
    </p:spTree>
    <p:extLst>
      <p:ext uri="{BB962C8B-B14F-4D97-AF65-F5344CB8AC3E}">
        <p14:creationId xmlns:p14="http://schemas.microsoft.com/office/powerpoint/2010/main" val="3887019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3EF5-48E0-48F4-8D71-7C7D8D15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3625F-F19D-4B8D-8409-31D1F6D4D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29C43B-6045-42BC-9867-32BE8CAC9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8" y="730210"/>
            <a:ext cx="11292396" cy="5397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4580A4-184A-4E55-919E-42D5C3460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281" y="4738373"/>
            <a:ext cx="89547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6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F17B2D-D270-4520-A944-E206A8EE1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48" y="205996"/>
            <a:ext cx="10569607" cy="26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0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B5ED7-3E3F-47B9-B2ED-2FD02BFCE62C}"/>
              </a:ext>
            </a:extLst>
          </p:cNvPr>
          <p:cNvSpPr txBox="1"/>
          <p:nvPr/>
        </p:nvSpPr>
        <p:spPr>
          <a:xfrm>
            <a:off x="390617" y="133165"/>
            <a:ext cx="601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Kỹ thuật tách ng</a:t>
            </a:r>
            <a:r>
              <a:rPr lang="vi-VN"/>
              <a:t>ư</a:t>
            </a:r>
            <a:r>
              <a:rPr lang="en-US"/>
              <a:t>ời ,Xử lý phần tóc.</a:t>
            </a:r>
          </a:p>
        </p:txBody>
      </p:sp>
    </p:spTree>
    <p:extLst>
      <p:ext uri="{BB962C8B-B14F-4D97-AF65-F5344CB8AC3E}">
        <p14:creationId xmlns:p14="http://schemas.microsoft.com/office/powerpoint/2010/main" val="3150287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DC954-4565-47B8-A851-A4E8E586E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9827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ReFine Edge: tính năng lọc</a:t>
            </a:r>
          </a:p>
          <a:p>
            <a:pPr marL="0" indent="0">
              <a:buNone/>
            </a:pPr>
            <a:r>
              <a:rPr lang="en-US"/>
              <a:t>Viền hình ảnh.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6F11F9-0DAE-40F6-98D7-611FADD2C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23" y="485747"/>
            <a:ext cx="3822577" cy="3905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091E77-FBC4-46D6-99F7-E97FD18737B0}"/>
              </a:ext>
            </a:extLst>
          </p:cNvPr>
          <p:cNvSpPr txBox="1"/>
          <p:nvPr/>
        </p:nvSpPr>
        <p:spPr>
          <a:xfrm>
            <a:off x="4802819" y="409005"/>
            <a:ext cx="700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Tách layer hình ng</a:t>
            </a:r>
            <a:r>
              <a:rPr lang="vi-VN"/>
              <a:t>ư</a:t>
            </a:r>
            <a:r>
              <a:rPr lang="en-US"/>
              <a:t>ời có tóc.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E4C151-EF23-4403-82AC-C7D8738DE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156" y="876327"/>
            <a:ext cx="4591691" cy="40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64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5574BB-5414-45E6-A82F-5D5496D4A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05" y="261879"/>
            <a:ext cx="4563112" cy="419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5F12F3-297B-4231-803A-ED065FE58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96" y="775963"/>
            <a:ext cx="11212499" cy="53060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603C3C-60BE-4FD1-BC21-61895BF4E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77" y="5019259"/>
            <a:ext cx="1962424" cy="1657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1F7287-B395-4E11-8AE2-C8B15E14AB3A}"/>
              </a:ext>
            </a:extLst>
          </p:cNvPr>
          <p:cNvSpPr txBox="1"/>
          <p:nvPr/>
        </p:nvSpPr>
        <p:spPr>
          <a:xfrm>
            <a:off x="2971061" y="5744684"/>
            <a:ext cx="412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Hiển thị thứ tự của các Layer.</a:t>
            </a:r>
          </a:p>
        </p:txBody>
      </p:sp>
    </p:spTree>
    <p:extLst>
      <p:ext uri="{BB962C8B-B14F-4D97-AF65-F5344CB8AC3E}">
        <p14:creationId xmlns:p14="http://schemas.microsoft.com/office/powerpoint/2010/main" val="2515451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D088-E006-46DE-BAAE-CE5D65189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FA0950-B8FF-42F1-903D-552E23A74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0479"/>
            <a:ext cx="10515600" cy="3861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6734BB-CA1C-413C-B111-C5F99B15A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4477375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95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26F4-49EB-4403-AAE4-ECFD27E7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D08D80-A59D-4700-85F1-C05449EEA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056" y="1534775"/>
            <a:ext cx="10515600" cy="283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73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BDA9-EBBE-4262-9989-4DA01182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A6EA-2C91-452A-A84D-D7A9B123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98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46C3-FE18-4562-8B5A-85B68ECE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75901-D938-4203-B495-4D15867BF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35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C0B4-977C-428C-BE2B-C10FB9EF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F6C6D-C494-497C-AEC2-09F2F6634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5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E2AC-C092-41A9-A566-DEC15DBA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D8F64-29C1-407B-85B8-EAFAE559C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09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CF7F-E939-4339-AA33-17C29D6F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23F0-6109-4956-A3B4-5F3152702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AB6136-1A9D-4B51-BB89-CD138BE2F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5" y="1005865"/>
            <a:ext cx="11205342" cy="5201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7D8E0A-57F1-4156-A9A3-E964EE1600C1}"/>
              </a:ext>
            </a:extLst>
          </p:cNvPr>
          <p:cNvSpPr txBox="1"/>
          <p:nvPr/>
        </p:nvSpPr>
        <p:spPr>
          <a:xfrm>
            <a:off x="124287" y="115410"/>
            <a:ext cx="1125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Giao diện mới khởi động.</a:t>
            </a:r>
          </a:p>
        </p:txBody>
      </p:sp>
    </p:spTree>
    <p:extLst>
      <p:ext uri="{BB962C8B-B14F-4D97-AF65-F5344CB8AC3E}">
        <p14:creationId xmlns:p14="http://schemas.microsoft.com/office/powerpoint/2010/main" val="3743520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FBC4-CE9A-4F22-9177-139D8E33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8A6F5-7888-400C-AB35-EEB8A32B3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76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685B-8F2F-41F5-BF62-59FB15F7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C0529-1587-49D8-927F-2FF600A7D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20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5F4F-65A7-4992-AA7B-A0B68635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1BDB-300F-4E7E-B673-77EDF671A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32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A03F-A36F-4158-B8B2-F0AD33E0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BD393-DF35-4305-95D3-6A91E0D7C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85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D11E-4980-45E9-97AE-AC7F2415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51661-9B10-4935-B55E-95A7634B0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02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A505-E02A-4CBD-B7EF-E2DCCD8F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8436A-2036-43C5-BBD6-89EDC7B9C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75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912C-F799-4FAE-AFE7-59B5A8F3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2AA5-2729-4D82-92D1-BB100DF7B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74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5673-555F-468B-968F-F26ED52B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FEF9-97D4-4971-ABB6-306B0D65E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1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6D3EA2-AAD5-4095-9C99-4F47162F55C6}"/>
              </a:ext>
            </a:extLst>
          </p:cNvPr>
          <p:cNvSpPr txBox="1"/>
          <p:nvPr/>
        </p:nvSpPr>
        <p:spPr>
          <a:xfrm>
            <a:off x="292963" y="79899"/>
            <a:ext cx="351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Giao diện làm việc của PhoToShop.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A8080-D4DE-4797-B326-F83BDDEF7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6" y="449231"/>
            <a:ext cx="11407806" cy="61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3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E935C0-2930-42AC-A523-A78AA9EECF97}"/>
              </a:ext>
            </a:extLst>
          </p:cNvPr>
          <p:cNvSpPr txBox="1"/>
          <p:nvPr/>
        </p:nvSpPr>
        <p:spPr>
          <a:xfrm>
            <a:off x="346229" y="213064"/>
            <a:ext cx="107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Khôi phục giao diện làm việc: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23D17-2CD5-4621-A2A2-2346564A9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78" y="836446"/>
            <a:ext cx="5133376" cy="336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7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CD6138-139C-43C6-A3A3-71CC82AA9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82" y="548971"/>
            <a:ext cx="10040000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8428-5E74-4E18-A482-4005438E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27ACF-F8B3-45DC-BAF7-5D97E4820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3AC9-F733-4B9D-A3E0-2FBC8E7A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BCB46-06A1-471D-8E47-2F002BEEB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3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DF6B-98AD-4ECB-924A-71CB4DAC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61C5-8B78-46DE-8DF0-3030846C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5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279</Words>
  <Application>Microsoft Office PowerPoint</Application>
  <PresentationFormat>Widescreen</PresentationFormat>
  <Paragraphs>27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 chuyển các Layer:</vt:lpstr>
      <vt:lpstr>BẢN CHẤT CỦA MỘT BANNER</vt:lpstr>
      <vt:lpstr>PowerPoint Presentation</vt:lpstr>
      <vt:lpstr>1) Công cụ MARQUEE VÀ LASSO:</vt:lpstr>
      <vt:lpstr>Tự động bắt dính khối hình</vt:lpstr>
      <vt:lpstr>Công cụ top đầu sử dụng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42</cp:revision>
  <dcterms:created xsi:type="dcterms:W3CDTF">2024-08-22T01:36:51Z</dcterms:created>
  <dcterms:modified xsi:type="dcterms:W3CDTF">2024-08-23T08:50:23Z</dcterms:modified>
</cp:coreProperties>
</file>