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BB43-EDB1-4EEE-BA2B-8E63171BC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F9D39-F573-46B6-871A-A12F8066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00CC7-706F-4DF4-97DC-D20EA2C8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3B66C-E569-4DD9-BBE9-F3A12B21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AA52-9D6B-4D16-8E0A-FD57D58C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4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7D2C-111C-4C22-9DAE-E077FEE29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EB24C-4486-4694-9465-691ADCAFA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13B9-7496-4632-8D4A-D821D2F9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DF3EE-F669-4776-8B22-4033921A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D67F4-2341-407B-BA11-FF7D125E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1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E238D-23C0-4CD5-8544-CC6E8CCDC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A480A-B56E-4474-B6F0-6BEAD345A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30478-E7BA-4933-ADE8-5D5E1C5D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FA42-B5B2-41D6-B07D-BEC0A70F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222A4-3608-4611-9934-1BCD1CA2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5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76CD-7B33-48D7-8589-65DEC949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8DB2-0196-4C6B-AE6A-E7F6BF9DD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DE8E-AAA4-4640-AE15-55DEEB3A7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44D6F-7F18-48E0-9F7C-2DEC4F52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D699-9ED2-4E29-B3D3-B964D170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9827-368E-4C6D-B1AF-7EF5BCF5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58C72-576C-4B18-B567-00456F878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FCB5-E0C6-44A3-BAE4-E9CF111F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3C0A-8EFD-4DE6-8681-49974CF3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F6830-D67D-46E6-8660-03F086D8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4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8A91-8C53-40D2-A729-2CE22BDB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ED66B-CFD7-4AFE-B894-493EFCF40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14E46-C465-4373-8F02-C27CB3235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97928-FAB0-43FE-B5BB-748AB319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AB0AE-94BB-4151-AF67-5961395D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FCA15-7AD7-40AE-827C-A5E91D09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7039-2795-46E5-B002-B82B797F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556FF-F1B7-444F-9AC8-E62955959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E0B57-24FC-4AF5-802F-56E6A7DB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240B4-04B9-4645-8B8A-646B1E2C2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D4B6EF-8945-4493-8567-3274B855D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FDD3F-3308-45BF-BC17-CE3C874A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0125C-CB04-4B54-B222-FFF8EEE7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93BEC-81D2-4223-8A89-26F7ECF8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8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49BB-2C29-458D-8C04-099F655A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B2792-2228-4865-9CAF-3A0608B4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7E4CDB-8A4B-4E83-BB70-B0E0DD4F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C645F-3DBE-4647-BC00-FF5B9B58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9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2302E-F30E-4810-A3DC-14734AEF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15236C-063F-41A6-9361-0ACB0675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AE5B1-6FDA-4C37-938D-9569F427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2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162A-0874-47A2-BAD8-AC4CDED7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AE4D5-FE3F-41A3-99D6-45BBB8C7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6E8A6-1656-46E0-A7E5-21BD0DF74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DBADA-A4F3-47A4-A040-93304D02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D187-9906-448F-AAC8-B1EB5E92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D3AA8-149D-4387-B914-90AB0929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7262-EADF-40A1-B4AC-BF887F22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B28F7-D048-435C-A30C-7AA71C619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C2A71-EF99-4540-BFC8-BD29AB487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91E41-19B2-472B-839D-4B78E805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1B958-4B67-4419-8296-1FCB0C2B0E0E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ABC72-5B6E-4179-B74E-1DA5878A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A6ACC-1C33-43D3-974C-1839E23F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69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3D780-202D-4264-8363-E33D995A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A2873-1CE9-408F-AF7A-F1BD7DD16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66B6A-4199-4634-8E6F-1B69DF206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1B958-4B67-4419-8296-1FCB0C2B0E0E}" type="datetimeFigureOut">
              <a:rPr lang="en-US" smtClean="0"/>
              <a:t>23/08/2024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75D6A-6138-4464-BF4C-5994B3B11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5F2A9-45D6-4D71-8BD5-EFD17D830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3C975-1A0A-4378-923A-B9A4A7F90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8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32C1-C2AA-4E7B-B7DA-FED716BA71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TẠO BACKGROUOP TR</a:t>
            </a:r>
            <a:r>
              <a:rPr lang="vi-VN"/>
              <a:t>Ư</a:t>
            </a:r>
            <a:r>
              <a:rPr lang="en-US"/>
              <a:t>COS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8FB60-8329-4DF9-AB8E-882663448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0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D0368-097E-4605-96F4-6DE92F6D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E17F-50C1-4131-B935-FC3E6BF7A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3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0B954-D951-4090-B059-5819FBBA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1F841-B3F0-4A02-8B07-CDD68CC5B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8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95AE-BF88-4D25-AE70-87B04DAA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042D-439F-4D57-86FD-C0A4280F4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9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6A19-B6AC-4FE6-B921-F998AF4A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9483-8AA7-4DAE-B6EE-1E6C3143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4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83496-98D0-45AA-8392-06432901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6958-00E9-461B-A758-B416421D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1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7D9B-93FB-49E9-8010-A80ACFEE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14F99-2DED-4352-96CC-E69E5FB8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5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340CA-7BDF-4263-B9B1-2EDD85A1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A6BD0-2123-43D3-8E27-2E22FD6C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5DFA-FB35-408B-8AF3-1F50EE93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2AFDE-2383-4D83-8ABA-22A7ECC83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2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5C523-5F75-462C-B181-0B478A8F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65AF-4BE8-4F37-B82E-2836462A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1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0781-7BF6-4FA1-8AB2-90A90EF4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BB2E-02E1-46D8-AD0C-D095FD99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4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904C-79DB-432E-B6A7-47326D57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4F90-961E-494F-BF29-C76F96429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TẠO BACKGROUOP TRƯCOS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TẠO BACKGROUOP TRƯCOS</dc:title>
  <dc:creator>Dang Van Doan</dc:creator>
  <cp:lastModifiedBy>Dang Van Doan</cp:lastModifiedBy>
  <cp:revision>1</cp:revision>
  <dcterms:created xsi:type="dcterms:W3CDTF">2024-08-23T10:03:51Z</dcterms:created>
  <dcterms:modified xsi:type="dcterms:W3CDTF">2024-08-23T10:05:01Z</dcterms:modified>
</cp:coreProperties>
</file>