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  <p:sldId id="270" r:id="rId9"/>
    <p:sldId id="265" r:id="rId10"/>
    <p:sldId id="266" r:id="rId11"/>
    <p:sldId id="267" r:id="rId12"/>
    <p:sldId id="268" r:id="rId13"/>
    <p:sldId id="269" r:id="rId14"/>
    <p:sldId id="26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6DE6-4A3C-44AA-BE3C-6C20F6FCD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50874-E456-4409-B427-CE212363F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9F05C-E3DB-4D97-95D7-A6806E5B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94B5-1AAF-4037-863E-E1C837D881D1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9884F-8362-4780-876D-2544264B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F60B8-D76D-412B-9651-D3AF2C82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26D2-8C1C-420A-8D7D-319259C16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9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984E-C270-4D67-9AD9-63578E7D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93EDC-F170-4A5E-B1D7-9362FE941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02CB0-0430-471A-B032-5910DC06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94B5-1AAF-4037-863E-E1C837D881D1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EA6CF-6320-4824-A91A-B7AD624F3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73EA4-4DAA-4856-A0BA-976F35DC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26D2-8C1C-420A-8D7D-319259C16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0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7752A-61FB-4DD7-823A-7305E37D3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27AAB-2093-454D-8FA5-E4B9F4A8F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CF2D5-44F5-45BC-90ED-0A1E062D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94B5-1AAF-4037-863E-E1C837D881D1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8E138-AD54-48AC-A3E6-C9950A2D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934E0-D7B8-4E49-80EC-3A2CE612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26D2-8C1C-420A-8D7D-319259C16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BD1C-876E-450E-A26F-A8D80B14C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5B3EC-A428-4A54-B88C-B13A10E9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4B512-A990-44B1-94A1-28FE407F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94B5-1AAF-4037-863E-E1C837D881D1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4558C-2373-4CDC-BB3D-2BE28D06C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3AC51-C6E0-4A56-8CD1-5A710C81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26D2-8C1C-420A-8D7D-319259C16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1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D9B2-EC54-44E8-A65D-E04E1D49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B1C91-01A3-468F-A33D-020DB44CE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9BA82-83E2-4C48-909F-71D2E5607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94B5-1AAF-4037-863E-E1C837D881D1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BC19E-AE19-4F26-800A-4DBA730E0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19F68-1E2F-4391-86A6-7AAF6F80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26D2-8C1C-420A-8D7D-319259C16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6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435E-2D8C-4FF1-91D2-36B97FA7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CEB3C-13F8-406F-AD50-BA8C2ABBC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0AF3E-4F2A-48AF-8679-5B28E9844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7BACC-4FE3-4A05-899D-0F729E7A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94B5-1AAF-4037-863E-E1C837D881D1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3528A-80F9-46A6-B22B-8B8DD257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59906-E291-4A58-A79B-E4D9E873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26D2-8C1C-420A-8D7D-319259C16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3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D2EB-B58A-4B32-BAF2-EEAB6299A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79342-27B9-415E-B9B5-25568C338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68DD9-13A5-45F2-99A7-50CAD6B89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355AB-055A-440D-AB20-67972C689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F1A53-1AAB-4F4F-81F8-17FF924AC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6C1EB-D6B6-4583-B070-BC0FA3EC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94B5-1AAF-4037-863E-E1C837D881D1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A2B82-0504-4255-BBBB-44828020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C3AE3-10BE-4AC3-8DFC-BCEF56E8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26D2-8C1C-420A-8D7D-319259C16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0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F714-B818-4711-A0C8-FE4727B9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DBC7B-2984-40A1-A04A-F0DFCA39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94B5-1AAF-4037-863E-E1C837D881D1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D6287-B2F9-4329-B93C-81D431EA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9405D-0FAC-4F90-B4D3-E5FE3656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26D2-8C1C-420A-8D7D-319259C16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0666F8-24AC-42D9-9C57-7614DEDA0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94B5-1AAF-4037-863E-E1C837D881D1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709D51-4696-4E94-9DA9-A7566745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188C1-0BBB-4FBE-B0EA-D8F522BB9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26D2-8C1C-420A-8D7D-319259C16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5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82DE-21B3-428F-A4BC-69C7A60D0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98818-C041-46EA-9FEA-C706C9223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B5AF5-5510-4FC6-B829-331C6CA06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B3B47-A43F-499F-8A42-2E1CE64B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94B5-1AAF-4037-863E-E1C837D881D1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FB1F5-B8BC-4ABD-9A55-8954EB13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AFD77-2B53-4631-9CA8-364B11E4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26D2-8C1C-420A-8D7D-319259C16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7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B86C-520D-4522-A336-6AD2FC4F2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D895E-632E-4669-9408-A48CD2E84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231A5-1F13-4FB7-B6DD-41783110D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92DD6-9663-4B9E-9FF5-171F2A53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94B5-1AAF-4037-863E-E1C837D881D1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5FE87-E7DC-463C-AC13-074B2233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43E92-EB81-4E71-B7CA-1EF8D7EB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26D2-8C1C-420A-8D7D-319259C16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8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1068A-3B3C-4031-ACD7-66E02F112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935CD-CC51-4C4C-8FB2-F4030985C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72F68-4676-485C-A078-26B92F0C7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E94B5-1AAF-4037-863E-E1C837D881D1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0223B-B5AE-457F-A002-65CEFA6A0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E0891-A334-48FE-BDAB-50926C52D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326D2-8C1C-420A-8D7D-319259C16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6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3BF5-3F9E-43EF-9FCC-E6EEBF4AC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63672-2A0A-425D-B136-74BDD73F3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8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999A-6AD7-4BC7-A7B0-2A6BCECC5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1158491" cy="762980"/>
          </a:xfrm>
        </p:spPr>
        <p:txBody>
          <a:bodyPr/>
          <a:lstStyle/>
          <a:p>
            <a:r>
              <a:rPr lang="en-US"/>
              <a:t>* Chỉnh đầu nhân vật bị nghiêng.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6BE76-37BE-4882-8E9C-7F5C12EA7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1236"/>
            <a:ext cx="12064753" cy="605850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7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7A7F-30D6-4F1C-A171-61CC288F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/>
              <a:t>Làm Thon gọn khuôn mặt.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ADEC40-470F-407B-808A-9CAD4C54E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355" y="1845122"/>
            <a:ext cx="3086531" cy="44202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E496CA-09DD-48A5-BB34-775EF2C9E84F}"/>
              </a:ext>
            </a:extLst>
          </p:cNvPr>
          <p:cNvSpPr txBox="1"/>
          <p:nvPr/>
        </p:nvSpPr>
        <p:spPr>
          <a:xfrm>
            <a:off x="4092607" y="1420427"/>
            <a:ext cx="272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Chọn mục Filter.</a:t>
            </a:r>
          </a:p>
        </p:txBody>
      </p:sp>
    </p:spTree>
    <p:extLst>
      <p:ext uri="{BB962C8B-B14F-4D97-AF65-F5344CB8AC3E}">
        <p14:creationId xmlns:p14="http://schemas.microsoft.com/office/powerpoint/2010/main" val="31364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9099-C6EE-4E5B-8EB1-417EECFE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Chọn biểu t</a:t>
            </a:r>
            <a:r>
              <a:rPr lang="vi-VN"/>
              <a:t>ư</a:t>
            </a:r>
            <a:r>
              <a:rPr lang="en-US"/>
              <a:t>ợng nhận dạng khuôn mặt.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9C7B8-A0F0-4638-83A6-21157714B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4D300-5AC4-4AB1-971B-A612D44B5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92" y="1945748"/>
            <a:ext cx="6782747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29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C466-7CA3-4CD7-BDAD-942BDC04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 nhỏ góc mặt.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7D756-C3D6-43D3-B0E8-BE74908FB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115"/>
            <a:ext cx="10515600" cy="4351338"/>
          </a:xfrm>
        </p:spPr>
        <p:txBody>
          <a:bodyPr/>
          <a:lstStyle/>
          <a:p>
            <a:r>
              <a:rPr lang="en-US"/>
              <a:t>https://www.youtube.com/watch?v=GwCE9WaH4cE</a:t>
            </a:r>
          </a:p>
        </p:txBody>
      </p:sp>
    </p:spTree>
    <p:extLst>
      <p:ext uri="{BB962C8B-B14F-4D97-AF65-F5344CB8AC3E}">
        <p14:creationId xmlns:p14="http://schemas.microsoft.com/office/powerpoint/2010/main" val="2181692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4EB6-B053-435C-BD04-2530F70B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Chỉnh môi.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FAE88-3822-46FB-8167-E4D9D17DB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https://www.youtube.com/watch?v=PxxVw6hEheo</a:t>
            </a:r>
          </a:p>
        </p:txBody>
      </p:sp>
    </p:spTree>
    <p:extLst>
      <p:ext uri="{BB962C8B-B14F-4D97-AF65-F5344CB8AC3E}">
        <p14:creationId xmlns:p14="http://schemas.microsoft.com/office/powerpoint/2010/main" val="4287355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3BEC-6642-47E6-A543-B142A833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16352"/>
            <a:ext cx="11872404" cy="923327"/>
          </a:xfrm>
        </p:spPr>
        <p:txBody>
          <a:bodyPr>
            <a:normAutofit fontScale="90000"/>
          </a:bodyPr>
          <a:lstStyle/>
          <a:p>
            <a:r>
              <a:rPr lang="en-US"/>
              <a:t>Chỉnh màu da nhân vật. https://www.youtube.com/watch?v=qB5HnpHKEp0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DB502A-A5D0-4A31-899D-61BBC8015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98" y="1074198"/>
            <a:ext cx="7871387" cy="5669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C279D2-9CFA-4BA6-B769-C0B508AE5AC4}"/>
              </a:ext>
            </a:extLst>
          </p:cNvPr>
          <p:cNvSpPr txBox="1"/>
          <p:nvPr/>
        </p:nvSpPr>
        <p:spPr>
          <a:xfrm>
            <a:off x="8256234" y="1078089"/>
            <a:ext cx="3842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</a:t>
            </a:r>
            <a:r>
              <a:rPr lang="vi-VN"/>
              <a:t>ư</a:t>
            </a:r>
            <a:r>
              <a:rPr lang="en-US"/>
              <a:t>ớc 1: Chọn Solid Color, chọn màu tùy chỉnh mong muốn( vẫn có thể thay đổi tùy chọn sau này).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0CB334-4C20-413C-A673-6C74D457D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307" y="2671657"/>
            <a:ext cx="2772162" cy="151468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0F8558-DD19-4113-AC06-F06DD4DF59C2}"/>
              </a:ext>
            </a:extLst>
          </p:cNvPr>
          <p:cNvCxnSpPr/>
          <p:nvPr/>
        </p:nvCxnSpPr>
        <p:spPr>
          <a:xfrm>
            <a:off x="8031185" y="3338004"/>
            <a:ext cx="1281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71F77EB-E8BD-41D1-A93D-7D7A5D90BD6D}"/>
              </a:ext>
            </a:extLst>
          </p:cNvPr>
          <p:cNvSpPr/>
          <p:nvPr/>
        </p:nvSpPr>
        <p:spPr>
          <a:xfrm>
            <a:off x="9623394" y="2743201"/>
            <a:ext cx="1233996" cy="31959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1A5D68-9A06-44EB-ADA2-58EA827E22CC}"/>
              </a:ext>
            </a:extLst>
          </p:cNvPr>
          <p:cNvCxnSpPr>
            <a:cxnSpLocks/>
          </p:cNvCxnSpPr>
          <p:nvPr/>
        </p:nvCxnSpPr>
        <p:spPr>
          <a:xfrm flipH="1">
            <a:off x="9312677" y="3062797"/>
            <a:ext cx="523781" cy="228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086111F-CB46-4971-BDE8-F4160EC6BA6D}"/>
              </a:ext>
            </a:extLst>
          </p:cNvPr>
          <p:cNvSpPr txBox="1"/>
          <p:nvPr/>
        </p:nvSpPr>
        <p:spPr>
          <a:xfrm>
            <a:off x="8713943" y="5370990"/>
            <a:ext cx="305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Chọn Mode Multiply.</a:t>
            </a:r>
          </a:p>
        </p:txBody>
      </p:sp>
    </p:spTree>
    <p:extLst>
      <p:ext uri="{BB962C8B-B14F-4D97-AF65-F5344CB8AC3E}">
        <p14:creationId xmlns:p14="http://schemas.microsoft.com/office/powerpoint/2010/main" val="4123322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329B-53D2-4470-A899-C4A431645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4" y="78496"/>
            <a:ext cx="11291656" cy="602541"/>
          </a:xfrm>
        </p:spPr>
        <p:txBody>
          <a:bodyPr>
            <a:normAutofit fontScale="90000"/>
          </a:bodyPr>
          <a:lstStyle/>
          <a:p>
            <a:r>
              <a:rPr lang="en-US"/>
              <a:t>B2: Chọn Layer Mask màu trắng.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0D5DDB-3416-4671-97D9-7D96682AC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284" y="1118587"/>
            <a:ext cx="3335827" cy="10541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7F299D-1713-471A-9FF3-B5ED978EA7EC}"/>
              </a:ext>
            </a:extLst>
          </p:cNvPr>
          <p:cNvSpPr txBox="1"/>
          <p:nvPr/>
        </p:nvSpPr>
        <p:spPr>
          <a:xfrm>
            <a:off x="3915052" y="1118586"/>
            <a:ext cx="4128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Màu trắng là màu hiển thị tất cả hiệu ứng. Màu đen là màu không hiển thị hiệu ứng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42E9BB-E0E6-4975-A598-8A5E814C1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61" y="3429000"/>
            <a:ext cx="2781688" cy="267689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ACB824-DA11-445A-8199-DB1B8DDD504B}"/>
              </a:ext>
            </a:extLst>
          </p:cNvPr>
          <p:cNvCxnSpPr/>
          <p:nvPr/>
        </p:nvCxnSpPr>
        <p:spPr>
          <a:xfrm>
            <a:off x="1420427" y="2172719"/>
            <a:ext cx="0" cy="1256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62E23A-98C8-4B87-9D29-BC95747A4A3F}"/>
              </a:ext>
            </a:extLst>
          </p:cNvPr>
          <p:cNvSpPr txBox="1"/>
          <p:nvPr/>
        </p:nvSpPr>
        <p:spPr>
          <a:xfrm>
            <a:off x="3915052" y="3429000"/>
            <a:ext cx="777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Nhấn Ctrl + I để đảo ng</a:t>
            </a:r>
            <a:r>
              <a:rPr lang="vi-VN"/>
              <a:t>ư</a:t>
            </a:r>
            <a:r>
              <a:rPr lang="en-US"/>
              <a:t>ợc vùng chọn.</a:t>
            </a:r>
          </a:p>
        </p:txBody>
      </p:sp>
    </p:spTree>
    <p:extLst>
      <p:ext uri="{BB962C8B-B14F-4D97-AF65-F5344CB8AC3E}">
        <p14:creationId xmlns:p14="http://schemas.microsoft.com/office/powerpoint/2010/main" val="810197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04EC-B934-4476-A1FA-9FE74F21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29"/>
            <a:ext cx="10515600" cy="675334"/>
          </a:xfrm>
        </p:spPr>
        <p:txBody>
          <a:bodyPr>
            <a:normAutofit fontScale="90000"/>
          </a:bodyPr>
          <a:lstStyle/>
          <a:p>
            <a:r>
              <a:rPr lang="en-US"/>
              <a:t>Bước 3: Chọn công cụ Brush Tool.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9E939D-F908-440F-8794-D7E50CC90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1459"/>
            <a:ext cx="2974019" cy="14679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FFFAA7-8685-4092-A254-AFF8AD4C7784}"/>
              </a:ext>
            </a:extLst>
          </p:cNvPr>
          <p:cNvSpPr/>
          <p:nvPr/>
        </p:nvSpPr>
        <p:spPr>
          <a:xfrm>
            <a:off x="998737" y="992015"/>
            <a:ext cx="976544" cy="35828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E1AF24-AB47-4E07-A74A-5267C6B8E539}"/>
              </a:ext>
            </a:extLst>
          </p:cNvPr>
          <p:cNvCxnSpPr>
            <a:cxnSpLocks/>
          </p:cNvCxnSpPr>
          <p:nvPr/>
        </p:nvCxnSpPr>
        <p:spPr>
          <a:xfrm>
            <a:off x="2050742" y="1171156"/>
            <a:ext cx="4120719" cy="35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BC8FACE-A60C-4480-9B6B-4D6F9A166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461" y="846230"/>
            <a:ext cx="1974541" cy="15784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64FA00-8FB9-49D3-B33C-F20A384115CB}"/>
              </a:ext>
            </a:extLst>
          </p:cNvPr>
          <p:cNvSpPr txBox="1"/>
          <p:nvPr/>
        </p:nvSpPr>
        <p:spPr>
          <a:xfrm>
            <a:off x="8609863" y="1580227"/>
            <a:ext cx="3392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Chuyển màu trắng lên trên. Nhấn phím “ X “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F6F441-96E2-4643-86E8-E804D5F40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442" y="2846655"/>
            <a:ext cx="3669560" cy="255654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F514B3-E167-4C3C-82CE-E7E781EF6842}"/>
              </a:ext>
            </a:extLst>
          </p:cNvPr>
          <p:cNvCxnSpPr>
            <a:cxnSpLocks/>
          </p:cNvCxnSpPr>
          <p:nvPr/>
        </p:nvCxnSpPr>
        <p:spPr>
          <a:xfrm>
            <a:off x="6631620" y="1903392"/>
            <a:ext cx="0" cy="90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F550E3-9013-44CC-9A83-F4327B52931D}"/>
              </a:ext>
            </a:extLst>
          </p:cNvPr>
          <p:cNvSpPr txBox="1"/>
          <p:nvPr/>
        </p:nvSpPr>
        <p:spPr>
          <a:xfrm>
            <a:off x="8609863" y="3263413"/>
            <a:ext cx="298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Sau đó tô màu vào vùng da mong muốn.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84FF7C-DF56-472B-A8AA-049D15C312D4}"/>
              </a:ext>
            </a:extLst>
          </p:cNvPr>
          <p:cNvCxnSpPr>
            <a:cxnSpLocks/>
          </p:cNvCxnSpPr>
          <p:nvPr/>
        </p:nvCxnSpPr>
        <p:spPr>
          <a:xfrm flipH="1">
            <a:off x="3329126" y="3586579"/>
            <a:ext cx="2423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874A1F7-9649-4305-B02C-531764F6269B}"/>
              </a:ext>
            </a:extLst>
          </p:cNvPr>
          <p:cNvSpPr txBox="1"/>
          <p:nvPr/>
        </p:nvSpPr>
        <p:spPr>
          <a:xfrm>
            <a:off x="150920" y="3096956"/>
            <a:ext cx="3469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Đầu Bút : Nhấn phím Alt+ Chuột phải và di chuột .</a:t>
            </a:r>
          </a:p>
          <a:p>
            <a:pPr marL="285750" indent="-285750">
              <a:buFontTx/>
              <a:buChar char="-"/>
            </a:pPr>
            <a:r>
              <a:rPr lang="en-US"/>
              <a:t>Trái , phải: tang, giảm Size của đầu bút.</a:t>
            </a:r>
          </a:p>
          <a:p>
            <a:pPr marL="285750" indent="-285750">
              <a:buFontTx/>
              <a:buChar char="-"/>
            </a:pPr>
            <a:r>
              <a:rPr lang="en-US"/>
              <a:t>-</a:t>
            </a:r>
          </a:p>
          <a:p>
            <a:r>
              <a:rPr lang="en-US"/>
              <a:t>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FB379D3-8927-4022-A959-017544788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26" y="5403195"/>
            <a:ext cx="2343477" cy="132416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0A784E-9B9C-4E9B-8FE3-95D57EFA10BC}"/>
              </a:ext>
            </a:extLst>
          </p:cNvPr>
          <p:cNvCxnSpPr>
            <a:cxnSpLocks/>
          </p:cNvCxnSpPr>
          <p:nvPr/>
        </p:nvCxnSpPr>
        <p:spPr>
          <a:xfrm flipH="1">
            <a:off x="2876603" y="4536489"/>
            <a:ext cx="1599840" cy="100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D123D17-4558-496A-A4C2-9B05DD6DA3C1}"/>
              </a:ext>
            </a:extLst>
          </p:cNvPr>
          <p:cNvSpPr txBox="1"/>
          <p:nvPr/>
        </p:nvSpPr>
        <p:spPr>
          <a:xfrm>
            <a:off x="2876603" y="5809076"/>
            <a:ext cx="805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Sau khi chọn vùng da xong thì hãy hạ Opacity xuống.( Chỉnh thấp về ng</a:t>
            </a:r>
            <a:r>
              <a:rPr lang="vi-VN"/>
              <a:t>ư</a:t>
            </a:r>
            <a:r>
              <a:rPr lang="en-US"/>
              <a:t>ỡng 25%)</a:t>
            </a:r>
          </a:p>
        </p:txBody>
      </p:sp>
    </p:spTree>
    <p:extLst>
      <p:ext uri="{BB962C8B-B14F-4D97-AF65-F5344CB8AC3E}">
        <p14:creationId xmlns:p14="http://schemas.microsoft.com/office/powerpoint/2010/main" val="4258308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988E-0339-4313-96D4-93DDA3C4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63285"/>
            <a:ext cx="11078592" cy="1108568"/>
          </a:xfrm>
        </p:spPr>
        <p:txBody>
          <a:bodyPr>
            <a:normAutofit fontScale="90000"/>
          </a:bodyPr>
          <a:lstStyle/>
          <a:p>
            <a:r>
              <a:rPr lang="en-US"/>
              <a:t>Chuyển lại vùng màu đen, và tô lại những phần bị dính màu không mong muốn.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39CBD-3D8C-431B-BF69-3E79F6CD9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8" y="1171853"/>
            <a:ext cx="11078592" cy="458087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74CE0-6F3A-46FB-9FD1-DCC0A00E5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8" y="1247470"/>
            <a:ext cx="7649643" cy="43630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38E7D9-A0AC-4632-9D4E-C314E8386A0D}"/>
              </a:ext>
            </a:extLst>
          </p:cNvPr>
          <p:cNvSpPr txBox="1"/>
          <p:nvPr/>
        </p:nvSpPr>
        <p:spPr>
          <a:xfrm>
            <a:off x="292594" y="5828347"/>
            <a:ext cx="552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Có thể chuyển lại tone màu trong phần Solid Color.</a:t>
            </a:r>
          </a:p>
        </p:txBody>
      </p:sp>
    </p:spTree>
    <p:extLst>
      <p:ext uri="{BB962C8B-B14F-4D97-AF65-F5344CB8AC3E}">
        <p14:creationId xmlns:p14="http://schemas.microsoft.com/office/powerpoint/2010/main" val="766948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E6BC-69CD-4DFE-A6EB-B9F188BB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B20D-D7A5-483B-8004-5915BF9DA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0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0218-F206-470B-8BF4-57A0A39D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https://www.youtube.com/watch?v=QU9-qxgtExM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D9DFD-E19D-45CB-89DB-3E08579A8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70" y="1825626"/>
            <a:ext cx="10705730" cy="722266"/>
          </a:xfrm>
        </p:spPr>
        <p:txBody>
          <a:bodyPr/>
          <a:lstStyle/>
          <a:p>
            <a:r>
              <a:rPr lang="en-US"/>
              <a:t>Link chỉnh màu da.</a:t>
            </a:r>
          </a:p>
        </p:txBody>
      </p:sp>
    </p:spTree>
    <p:extLst>
      <p:ext uri="{BB962C8B-B14F-4D97-AF65-F5344CB8AC3E}">
        <p14:creationId xmlns:p14="http://schemas.microsoft.com/office/powerpoint/2010/main" val="3220402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E440-D1DD-4B95-806D-AE955F4B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CF251-0F2A-4506-8C6A-08628C1AF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23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9CA23-52BB-4A09-A579-A85D0577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CF380-6EDC-4888-AFA9-2FB8272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47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D58F-8EC8-470E-B9D5-6227A49D1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360" y="122252"/>
            <a:ext cx="10515600" cy="922137"/>
          </a:xfrm>
        </p:spPr>
        <p:txBody>
          <a:bodyPr/>
          <a:lstStyle/>
          <a:p>
            <a:r>
              <a:rPr lang="en-US"/>
              <a:t>* Chỉnh  Màu da nhân vật.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75DB7C-E7C1-4835-B84B-4D6F43870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16" y="1594805"/>
            <a:ext cx="3272420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854E7C-CA61-4E99-948C-973A5B60074E}"/>
              </a:ext>
            </a:extLst>
          </p:cNvPr>
          <p:cNvSpPr/>
          <p:nvPr/>
        </p:nvSpPr>
        <p:spPr>
          <a:xfrm>
            <a:off x="684099" y="1601612"/>
            <a:ext cx="452761" cy="24287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526FF-D4B5-46F7-B200-4AEC88D153DC}"/>
              </a:ext>
            </a:extLst>
          </p:cNvPr>
          <p:cNvSpPr/>
          <p:nvPr/>
        </p:nvSpPr>
        <p:spPr>
          <a:xfrm>
            <a:off x="732667" y="2392848"/>
            <a:ext cx="2263806" cy="39061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2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0D1B-6F66-42E1-B2C3-FC299103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84" y="18255"/>
            <a:ext cx="10515600" cy="1325563"/>
          </a:xfrm>
        </p:spPr>
        <p:txBody>
          <a:bodyPr/>
          <a:lstStyle/>
          <a:p>
            <a:r>
              <a:rPr lang="en-US"/>
              <a:t>Xóa Mụn, tàn nhang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4C681-D496-431C-81F2-F666C12AC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84" y="1825625"/>
            <a:ext cx="11066016" cy="4351338"/>
          </a:xfrm>
        </p:spPr>
        <p:txBody>
          <a:bodyPr/>
          <a:lstStyle/>
          <a:p>
            <a:r>
              <a:rPr lang="en-US"/>
              <a:t>B1: Nhân đôi Layer bằng tổ hợp “ Ctrl + J”.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B2: Nhấn “ Ctrl + I”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34CA8-9973-4798-A17D-104B31697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055" y="1514279"/>
            <a:ext cx="2600688" cy="828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6CFA93-CB98-47E2-919F-0D2CB5577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994" y="2703622"/>
            <a:ext cx="6435940" cy="31127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040812-E2C0-49BE-B5E0-1BA402407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16" y="5363189"/>
            <a:ext cx="2705478" cy="129558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11768C-8B8C-4A0B-9C16-9BF3641DD37F}"/>
              </a:ext>
            </a:extLst>
          </p:cNvPr>
          <p:cNvCxnSpPr/>
          <p:nvPr/>
        </p:nvCxnSpPr>
        <p:spPr>
          <a:xfrm flipH="1">
            <a:off x="3099794" y="4861473"/>
            <a:ext cx="2510893" cy="58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F03C24-268D-4CE5-A898-C2BACFB2E24E}"/>
              </a:ext>
            </a:extLst>
          </p:cNvPr>
          <p:cNvSpPr txBox="1"/>
          <p:nvPr/>
        </p:nvSpPr>
        <p:spPr>
          <a:xfrm>
            <a:off x="838200" y="4651899"/>
            <a:ext cx="427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Chọn hiệu ứng “ Vivid Light”</a:t>
            </a:r>
          </a:p>
        </p:txBody>
      </p:sp>
    </p:spTree>
    <p:extLst>
      <p:ext uri="{BB962C8B-B14F-4D97-AF65-F5344CB8AC3E}">
        <p14:creationId xmlns:p14="http://schemas.microsoft.com/office/powerpoint/2010/main" val="224636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5318-2971-4AA0-92B6-81F5AF93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86" y="220058"/>
            <a:ext cx="6743330" cy="685464"/>
          </a:xfrm>
        </p:spPr>
        <p:txBody>
          <a:bodyPr>
            <a:normAutofit fontScale="90000"/>
          </a:bodyPr>
          <a:lstStyle/>
          <a:p>
            <a:r>
              <a:rPr lang="en-US"/>
              <a:t>B</a:t>
            </a:r>
            <a:r>
              <a:rPr lang="vi-VN"/>
              <a:t>ư</a:t>
            </a:r>
            <a:r>
              <a:rPr lang="en-US"/>
              <a:t>ớc 3: vào phần High Pass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C207CB-DEF3-40B4-8839-D8AE6106C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38" y="1267622"/>
            <a:ext cx="3734321" cy="4563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FD752C-DA1A-4A0B-8EC0-AA5F75825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474" y="1952419"/>
            <a:ext cx="2781688" cy="295316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DAC36A-9E32-4930-BE70-161EE2C4894E}"/>
              </a:ext>
            </a:extLst>
          </p:cNvPr>
          <p:cNvCxnSpPr/>
          <p:nvPr/>
        </p:nvCxnSpPr>
        <p:spPr>
          <a:xfrm>
            <a:off x="4492101" y="3249227"/>
            <a:ext cx="4181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66129B-9875-40C6-911F-AFF6FEE09233}"/>
              </a:ext>
            </a:extLst>
          </p:cNvPr>
          <p:cNvSpPr txBox="1"/>
          <p:nvPr/>
        </p:nvSpPr>
        <p:spPr>
          <a:xfrm>
            <a:off x="4669654" y="2539014"/>
            <a:ext cx="386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Nên để 6.0</a:t>
            </a:r>
          </a:p>
        </p:txBody>
      </p:sp>
    </p:spTree>
    <p:extLst>
      <p:ext uri="{BB962C8B-B14F-4D97-AF65-F5344CB8AC3E}">
        <p14:creationId xmlns:p14="http://schemas.microsoft.com/office/powerpoint/2010/main" val="3188511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CCB5-25E3-44A3-AD73-847AA3BF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</a:t>
            </a:r>
            <a:r>
              <a:rPr lang="vi-VN"/>
              <a:t>ư</a:t>
            </a:r>
            <a:r>
              <a:rPr lang="en-US"/>
              <a:t>ớc 4: vào Filter-</a:t>
            </a:r>
            <a:r>
              <a:rPr lang="en-US">
                <a:sym typeface="Wingdings" panose="05000000000000000000" pitchFamily="2" charset="2"/>
              </a:rPr>
              <a:t> Gaussian Blure.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DFA50D-19E1-4912-8987-9D2EF69B9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74" y="1526959"/>
            <a:ext cx="3532433" cy="48028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8C1AC7-CE2C-4DAB-A9E3-B33154A0E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195" y="2369446"/>
            <a:ext cx="2734057" cy="282932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4AAD32-1124-4418-9225-225346C14C8F}"/>
              </a:ext>
            </a:extLst>
          </p:cNvPr>
          <p:cNvCxnSpPr/>
          <p:nvPr/>
        </p:nvCxnSpPr>
        <p:spPr>
          <a:xfrm>
            <a:off x="3932807" y="3648722"/>
            <a:ext cx="4326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80990D-996D-41A0-8844-56C57BFC50B8}"/>
              </a:ext>
            </a:extLst>
          </p:cNvPr>
          <p:cNvSpPr txBox="1"/>
          <p:nvPr/>
        </p:nvSpPr>
        <p:spPr>
          <a:xfrm>
            <a:off x="4394447" y="2814221"/>
            <a:ext cx="319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Để tầm 1.5</a:t>
            </a:r>
          </a:p>
        </p:txBody>
      </p:sp>
    </p:spTree>
    <p:extLst>
      <p:ext uri="{BB962C8B-B14F-4D97-AF65-F5344CB8AC3E}">
        <p14:creationId xmlns:p14="http://schemas.microsoft.com/office/powerpoint/2010/main" val="361202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C432-B513-4A1B-BBA5-89AC2CD5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</a:t>
            </a:r>
            <a:r>
              <a:rPr lang="vi-VN"/>
              <a:t>ư</a:t>
            </a:r>
            <a:r>
              <a:rPr lang="en-US"/>
              <a:t>ớc 5: Tạo mặt nạ: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115B6-8CA3-4BC9-9226-32E6B545C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91" y="1737693"/>
            <a:ext cx="2715004" cy="44392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ECEF29-74AB-4648-A024-FC26988E1579}"/>
              </a:ext>
            </a:extLst>
          </p:cNvPr>
          <p:cNvSpPr/>
          <p:nvPr/>
        </p:nvSpPr>
        <p:spPr>
          <a:xfrm>
            <a:off x="2148396" y="5690586"/>
            <a:ext cx="239697" cy="27520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DD1AF2-E875-421D-A5C5-F084845979B0}"/>
              </a:ext>
            </a:extLst>
          </p:cNvPr>
          <p:cNvCxnSpPr>
            <a:cxnSpLocks/>
          </p:cNvCxnSpPr>
          <p:nvPr/>
        </p:nvCxnSpPr>
        <p:spPr>
          <a:xfrm>
            <a:off x="1757779" y="2084480"/>
            <a:ext cx="503026" cy="360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F187CD-0D43-424B-9E9A-DE2257B9D3E1}"/>
              </a:ext>
            </a:extLst>
          </p:cNvPr>
          <p:cNvSpPr txBox="1"/>
          <p:nvPr/>
        </p:nvSpPr>
        <p:spPr>
          <a:xfrm>
            <a:off x="1367162" y="2725445"/>
            <a:ext cx="207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Nhấn “Alt và chọn biểu t</a:t>
            </a:r>
            <a:r>
              <a:rPr lang="vi-VN"/>
              <a:t>ư</a:t>
            </a:r>
            <a:r>
              <a:rPr lang="en-US"/>
              <a:t>ợng mặt nạ”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7DC955-E8AF-471F-9CA1-F081FB82D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967" y="1911473"/>
            <a:ext cx="2762636" cy="410584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D7DEC2-75FE-4B08-B79F-32BCA6C87F22}"/>
              </a:ext>
            </a:extLst>
          </p:cNvPr>
          <p:cNvCxnSpPr/>
          <p:nvPr/>
        </p:nvCxnSpPr>
        <p:spPr>
          <a:xfrm flipV="1">
            <a:off x="3533313" y="3719744"/>
            <a:ext cx="4190260" cy="7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04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6B13-B5A9-43D9-8FD9-5E3505C4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8" y="0"/>
            <a:ext cx="11762912" cy="816746"/>
          </a:xfrm>
        </p:spPr>
        <p:txBody>
          <a:bodyPr>
            <a:normAutofit fontScale="90000"/>
          </a:bodyPr>
          <a:lstStyle/>
          <a:p>
            <a:r>
              <a:rPr lang="en-US"/>
              <a:t>B</a:t>
            </a:r>
            <a:r>
              <a:rPr lang="vi-VN"/>
              <a:t>ư</a:t>
            </a:r>
            <a:r>
              <a:rPr lang="en-US"/>
              <a:t>ớc 6: Xóa mụn đ</a:t>
            </a:r>
            <a:r>
              <a:rPr lang="vi-VN"/>
              <a:t>ơ</a:t>
            </a:r>
            <a:r>
              <a:rPr lang="en-US"/>
              <a:t>n giản: sử dụng công cụ PenTool.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76F745-78F7-40BB-BE7A-E4C167004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310" y="764350"/>
            <a:ext cx="2067213" cy="943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94EDAF-02E6-4DC8-B3AD-4AE853D7D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877" y="816746"/>
            <a:ext cx="3448531" cy="419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A75C16-0603-4717-90E0-7E6CBBFD8338}"/>
              </a:ext>
            </a:extLst>
          </p:cNvPr>
          <p:cNvSpPr txBox="1"/>
          <p:nvPr/>
        </p:nvSpPr>
        <p:spPr>
          <a:xfrm>
            <a:off x="7901126" y="1522791"/>
            <a:ext cx="395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Tô trực tiếp màu trắng lên vùng mụn.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E1F5CC-D955-458F-9DA9-9BF345027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78" y="2159182"/>
            <a:ext cx="7741200" cy="449145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C2F888-35ED-4975-805F-DA24BF13DDC8}"/>
              </a:ext>
            </a:extLst>
          </p:cNvPr>
          <p:cNvCxnSpPr>
            <a:cxnSpLocks/>
          </p:cNvCxnSpPr>
          <p:nvPr/>
        </p:nvCxnSpPr>
        <p:spPr>
          <a:xfrm flipV="1">
            <a:off x="340310" y="5299969"/>
            <a:ext cx="3530354" cy="479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7FDFF2-7C5C-4AEC-9F4E-11ACC6F3D092}"/>
              </a:ext>
            </a:extLst>
          </p:cNvPr>
          <p:cNvSpPr txBox="1"/>
          <p:nvPr/>
        </p:nvSpPr>
        <p:spPr>
          <a:xfrm>
            <a:off x="8152142" y="2885243"/>
            <a:ext cx="383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Chọn màu trắng và xóa vùng mụn đi.</a:t>
            </a:r>
          </a:p>
        </p:txBody>
      </p:sp>
    </p:spTree>
    <p:extLst>
      <p:ext uri="{BB962C8B-B14F-4D97-AF65-F5344CB8AC3E}">
        <p14:creationId xmlns:p14="http://schemas.microsoft.com/office/powerpoint/2010/main" val="131975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18A6C-BA56-4361-B567-3A187B1B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3B6C8-E8C0-4CA1-A2F1-236BB6883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3324" y="1825625"/>
            <a:ext cx="6950476" cy="4351338"/>
          </a:xfrm>
        </p:spPr>
        <p:txBody>
          <a:bodyPr/>
          <a:lstStyle/>
          <a:p>
            <a:r>
              <a:rPr lang="en-US"/>
              <a:t>Nhấn “ Ctrl +J ” để nhân đôi Layer gốc. </a:t>
            </a:r>
          </a:p>
          <a:p>
            <a:endParaRPr lang="en-US"/>
          </a:p>
          <a:p>
            <a:r>
              <a:rPr lang="en-US"/>
              <a:t>Sau đó gộp Layer Copy với Layer mặt nạ bằng câu lệnh “ Ctrl + E ”.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F770DD-D22D-4945-A9DC-AA905BC11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2781688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0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4043-BF8B-4714-959B-CBCBC4E9D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7951"/>
          </a:xfrm>
        </p:spPr>
        <p:txBody>
          <a:bodyPr/>
          <a:lstStyle/>
          <a:p>
            <a:r>
              <a:rPr lang="en-US"/>
              <a:t>B</a:t>
            </a:r>
            <a:r>
              <a:rPr lang="vi-VN"/>
              <a:t>ư</a:t>
            </a:r>
            <a:r>
              <a:rPr lang="en-US"/>
              <a:t>ớc 7: Xóa mụn phức tạp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763E4-3180-4AF6-B24B-3950D6CEB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31" y="717951"/>
            <a:ext cx="11825056" cy="603795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17CFB-11AF-4961-A83A-50F527B80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09" y="1547639"/>
            <a:ext cx="2391109" cy="1152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E747D0-5E6A-465C-8277-B848C1278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083" y="1195165"/>
            <a:ext cx="1810003" cy="185763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8357B5-F737-410F-81C1-841BDF0A5235}"/>
              </a:ext>
            </a:extLst>
          </p:cNvPr>
          <p:cNvCxnSpPr/>
          <p:nvPr/>
        </p:nvCxnSpPr>
        <p:spPr>
          <a:xfrm>
            <a:off x="3000652" y="221054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4FCFC4-E916-4819-8ACD-E357895400D6}"/>
              </a:ext>
            </a:extLst>
          </p:cNvPr>
          <p:cNvSpPr txBox="1"/>
          <p:nvPr/>
        </p:nvSpPr>
        <p:spPr>
          <a:xfrm>
            <a:off x="443883" y="3160681"/>
            <a:ext cx="780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Khoanh vùng da bị mụn và kéo đến vùng da ko có mụn.</a:t>
            </a:r>
          </a:p>
        </p:txBody>
      </p:sp>
    </p:spTree>
    <p:extLst>
      <p:ext uri="{BB962C8B-B14F-4D97-AF65-F5344CB8AC3E}">
        <p14:creationId xmlns:p14="http://schemas.microsoft.com/office/powerpoint/2010/main" val="26052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450</Words>
  <Application>Microsoft Office PowerPoint</Application>
  <PresentationFormat>Widescreen</PresentationFormat>
  <Paragraphs>48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https://www.youtube.com/watch?v=QU9-qxgtExM</vt:lpstr>
      <vt:lpstr>Xóa Mụn, tàn nhang</vt:lpstr>
      <vt:lpstr>Bước 3: vào phần High Pass </vt:lpstr>
      <vt:lpstr>Bước 4: vào Filter- Gaussian Blure.</vt:lpstr>
      <vt:lpstr>Bước 5: Tạo mặt nạ:</vt:lpstr>
      <vt:lpstr>Bước 6: Xóa mụn đơn giản: sử dụng công cụ PenTool.</vt:lpstr>
      <vt:lpstr>PowerPoint Presentation</vt:lpstr>
      <vt:lpstr>Bước 7: Xóa mụn phức tạp</vt:lpstr>
      <vt:lpstr>* Chỉnh đầu nhân vật bị nghiêng.</vt:lpstr>
      <vt:lpstr>Làm Thon gọn khuôn mặt.</vt:lpstr>
      <vt:lpstr>Chọn biểu tượng nhận dạng khuôn mặt.</vt:lpstr>
      <vt:lpstr>Bo nhỏ góc mặt.</vt:lpstr>
      <vt:lpstr>Chỉnh môi.</vt:lpstr>
      <vt:lpstr>Chỉnh màu da nhân vật. https://www.youtube.com/watch?v=qB5HnpHKEp0</vt:lpstr>
      <vt:lpstr>B2: Chọn Layer Mask màu trắng.</vt:lpstr>
      <vt:lpstr>Bước 3: Chọn công cụ Brush Tool.</vt:lpstr>
      <vt:lpstr>Chuyển lại vùng màu đen, và tô lại những phần bị dính màu không mong muốn.</vt:lpstr>
      <vt:lpstr>PowerPoint Presentation</vt:lpstr>
      <vt:lpstr>PowerPoint Presentation</vt:lpstr>
      <vt:lpstr>PowerPoint Presentation</vt:lpstr>
      <vt:lpstr>* Chỉnh  Màu da nhân vật.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Van Doan</dc:creator>
  <cp:lastModifiedBy>Dang Van Doan</cp:lastModifiedBy>
  <cp:revision>32</cp:revision>
  <dcterms:created xsi:type="dcterms:W3CDTF">2024-08-27T10:03:01Z</dcterms:created>
  <dcterms:modified xsi:type="dcterms:W3CDTF">2024-08-29T07:05:04Z</dcterms:modified>
</cp:coreProperties>
</file>