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156B-49E8-4100-91F5-B0B364157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D396C-643B-4516-9645-30AB59DA9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CDE7-3D57-4D3B-9FCC-AF31D50F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EC4F-A248-4D2E-8D81-17CF2E07A0B7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C91C2-CD94-4C25-820E-91C369A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0677-8F15-47FD-ABFB-9724C4C1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4472-3488-4F9D-9616-B41354AC4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3377-E57A-42DB-AE8F-21009C39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3A21A-0800-450D-BE66-4DC93649E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D464-F638-478C-AF6E-95EE7428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EC4F-A248-4D2E-8D81-17CF2E07A0B7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8EFD4-5182-4E96-ABEB-2A70FF8F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6291-017C-41DE-8724-DDF12BF4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4472-3488-4F9D-9616-B41354AC4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B4462-5193-450D-9CCA-175827955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E09B6-6756-4950-8FE8-04078E4EC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5A321-E3C5-4203-9862-5092BD4A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EC4F-A248-4D2E-8D81-17CF2E07A0B7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ADC0-4922-4729-A025-73CB78C4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3B82-EEC3-4883-BD9E-6B91D9ED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4472-3488-4F9D-9616-B41354AC4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7534-5A46-437A-84B0-104961D9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8936-7398-437F-8432-F3CFE64A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5C2E7-E839-4BAD-BEB1-471B4934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EC4F-A248-4D2E-8D81-17CF2E07A0B7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9F73-F231-4CF7-8497-4AAFFA6D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3665-FD50-49CA-A892-7DE1F42B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4472-3488-4F9D-9616-B41354AC4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A34D-1809-4770-9061-0F1A88F5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C9B0B-843F-44F4-94B0-07622E27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073F-5345-42F8-9869-A784F662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EC4F-A248-4D2E-8D81-17CF2E07A0B7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53E7-4279-40D8-8B14-1081EB6F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FA2F-7FF0-403C-866F-05149001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4472-3488-4F9D-9616-B41354AC4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7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F3EE-9B8C-4BF4-851C-CC2C8EC8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B7A4-E37F-435B-9AE1-BF8389189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EC467-E791-4CC2-90DE-7FE1FCA28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D2853-9DAC-41E3-BC5F-38E411FF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EC4F-A248-4D2E-8D81-17CF2E07A0B7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B692F-9B19-4B06-9188-75B4BA97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EFEF3-9400-466B-95A0-8631FC35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4472-3488-4F9D-9616-B41354AC4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4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D3EE-D992-46DC-88CF-0FE8FE0D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D783A-B7E4-4837-9696-29FF0D36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6605D-54DC-4379-AB0F-72E5E4E9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E5352-4AAD-4C26-B86D-E9AB6F704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F5743-CB34-4A1A-9B9B-EB971BDF2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2DF41-CA4E-42E6-A6FB-664B7615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EC4F-A248-4D2E-8D81-17CF2E07A0B7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19403-C565-42E3-95DC-F71A3352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21B84-475F-4E15-AE4A-6AC506ED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4472-3488-4F9D-9616-B41354AC4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F428-952A-4CF1-998E-67DFC8B4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A0FBA-7EDD-45AA-994E-F162575A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EC4F-A248-4D2E-8D81-17CF2E07A0B7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89844-40C8-430C-97D4-75698A35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F2C64-F75D-4654-B3A8-16824D2B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4472-3488-4F9D-9616-B41354AC4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4F6CB-130B-4F26-9457-32A8B99F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EC4F-A248-4D2E-8D81-17CF2E07A0B7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2B55A-A4B1-4762-A397-3BBA7E85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F1D6D-3EAA-4364-8338-942897BA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4472-3488-4F9D-9616-B41354AC4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7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2AA4-4A71-4D63-A2DE-0B463060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DC2C-7878-4154-A6F8-12E998B6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34B35-9BBE-49D9-A606-410A3FAED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AD844-1E92-40E5-8E1E-E92C4753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EC4F-A248-4D2E-8D81-17CF2E07A0B7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CB9F6-339E-4A49-8590-DC29FF15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792E0-DBE3-4753-BDD5-1333BD71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4472-3488-4F9D-9616-B41354AC4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4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1B0-8130-4531-A301-4C296C73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4E9D1-20C6-4EE6-8085-000188E36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8ED8E-DCC2-4B3C-976C-7C1577383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40B95-193E-4B34-A8DC-13829011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EC4F-A248-4D2E-8D81-17CF2E07A0B7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19EC4-03B4-4E1B-AD71-4763DB3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DA959-42BB-4116-90D7-75CDE4C2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4472-3488-4F9D-9616-B41354AC4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1FC43-F4E3-43FA-A3D5-6B3F3E79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E0F0F-C5E4-46C0-9D1D-37D2BD8F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F3E1-29CE-4092-BB1D-22A307384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FEC4F-A248-4D2E-8D81-17CF2E07A0B7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2FF8A-2A02-4028-86CC-C826A1A5A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F28AA-0577-4426-9A89-4FCEE8BF4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4472-3488-4F9D-9616-B41354AC4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E21B-6079-409D-A648-7E2E893E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Chế độ hiển thị.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D2F7-1483-4C85-A464-CAF90A5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Zoom hình.</a:t>
            </a:r>
          </a:p>
        </p:txBody>
      </p:sp>
    </p:spTree>
    <p:extLst>
      <p:ext uri="{BB962C8B-B14F-4D97-AF65-F5344CB8AC3E}">
        <p14:creationId xmlns:p14="http://schemas.microsoft.com/office/powerpoint/2010/main" val="211282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0D34-B294-4881-BAA1-0A6B004A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1F35-A98A-49D5-9497-3EB90D9D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2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92BE-D4A3-4888-A891-750472A9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3965-9A4B-41C7-868F-191E5A2A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405E-6E18-46A7-8293-FB11F0E3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D6A5-9F06-44B2-96A0-573445BE0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3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29C0-C8CE-4321-948E-65608BD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2C23-3527-4AE7-93E1-79341AC9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3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5806-3A8F-4603-9DD1-2076D5C8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8A10-C133-4F71-9FE7-AF314793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6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B9AB-7B35-4C7A-833A-C7315236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0D38-AD58-451E-99A5-1E8096AD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9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633E-B1AE-4088-A88B-ECE62925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4089-D4F4-4231-9992-BC4E37F6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Chế độ hiển thị.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Chế độ hiển thị.</dc:title>
  <dc:creator>Dang Van Doan</dc:creator>
  <cp:lastModifiedBy>Dang Van Doan</cp:lastModifiedBy>
  <cp:revision>2</cp:revision>
  <dcterms:created xsi:type="dcterms:W3CDTF">2024-08-29T07:06:52Z</dcterms:created>
  <dcterms:modified xsi:type="dcterms:W3CDTF">2024-08-29T08:17:18Z</dcterms:modified>
</cp:coreProperties>
</file>