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8F6CA-6942-4C37-9D31-F7966B11F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D1A34-4F2F-4E3D-90CF-D524EBE74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3DF8A-31A6-48B6-8797-F7D79895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E4AA-D979-457B-A8AE-461FFC1F82AF}" type="datetimeFigureOut">
              <a:rPr lang="en-US" smtClean="0"/>
              <a:t>29/08/2024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67659-7B81-4C76-827A-139D8B66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00F19-A6EE-46F7-8852-8673A3E3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5B04-DAAB-4D9F-80A0-00012EFD9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64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6275A-A55F-4111-BA1B-B993FBA2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2404D-AE24-474A-9E6E-3B834118C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6DB59-EA50-486B-A15F-F1B4F20C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E4AA-D979-457B-A8AE-461FFC1F82AF}" type="datetimeFigureOut">
              <a:rPr lang="en-US" smtClean="0"/>
              <a:t>29/08/2024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F0F5A-6E14-44D5-B32D-3F23E9FCE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F4ED4-A2C0-475F-932F-BA59857A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5B04-DAAB-4D9F-80A0-00012EFD9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4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F77A7-098D-47A4-984F-D5EF904F4F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2B2EA-1705-4CC2-A81A-080C8E4DB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55C28-C403-4ED7-A3EC-1E5054FFE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E4AA-D979-457B-A8AE-461FFC1F82AF}" type="datetimeFigureOut">
              <a:rPr lang="en-US" smtClean="0"/>
              <a:t>29/08/2024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0EDC1-6237-4350-8400-66E300714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D99-2BFF-48DB-B8AC-8A8E9CC42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5B04-DAAB-4D9F-80A0-00012EFD9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28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911AD-8A94-4627-9016-61FEADB39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608DF-CCF2-4F83-A94F-0A4F37CA3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E3670-1CA3-4830-BDC1-0E096ADB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E4AA-D979-457B-A8AE-461FFC1F82AF}" type="datetimeFigureOut">
              <a:rPr lang="en-US" smtClean="0"/>
              <a:t>29/08/2024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43109-0F61-4DF6-91E2-638A29B48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36548-E40C-4E34-B0D8-1DDA58F8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5B04-DAAB-4D9F-80A0-00012EFD9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00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18269-F34D-47C8-B557-B68A1CD96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9727A-6D15-448C-811A-E7E57628B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F9017-9F15-45E8-B8F0-DA0168340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E4AA-D979-457B-A8AE-461FFC1F82AF}" type="datetimeFigureOut">
              <a:rPr lang="en-US" smtClean="0"/>
              <a:t>29/08/2024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29BEE-A57A-46B2-9A70-8890C18ED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F1342-1897-4C27-A12F-A3CC7035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5B04-DAAB-4D9F-80A0-00012EFD9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4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55006-4F77-4510-BD47-E369F4215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06385-133E-4C2B-B3F6-BAE6661E3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BB941-A9C2-4C31-8E91-8C41AA001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B23C1-ED81-46E7-9385-ECE793438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E4AA-D979-457B-A8AE-461FFC1F82AF}" type="datetimeFigureOut">
              <a:rPr lang="en-US" smtClean="0"/>
              <a:t>29/08/2024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C03F5-C758-4D9A-8F40-0A6937493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2D40E-F13F-49DE-9BC7-8757ECE9F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5B04-DAAB-4D9F-80A0-00012EFD9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6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E514-B889-4159-9C31-42E071577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BD13B-17FC-4DBB-BC97-98372946F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2E2A4-F247-4B95-90DD-EFBCC9BB0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CF7F5B-C611-4AA8-A1A5-8FE5D07BF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6664AD-F781-4071-9586-D1AE7BE4D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70FC78-0287-4532-BD57-F9A3689B4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E4AA-D979-457B-A8AE-461FFC1F82AF}" type="datetimeFigureOut">
              <a:rPr lang="en-US" smtClean="0"/>
              <a:t>29/08/2024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F2568B-E958-4C75-8726-F6E80696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007A40-79B7-4348-9ECF-484FD92EF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5B04-DAAB-4D9F-80A0-00012EFD9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3AD40-4416-4EB7-A8F4-78C4C6169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99BC6-A349-4E4E-A285-C1ECE7FAA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E4AA-D979-457B-A8AE-461FFC1F82AF}" type="datetimeFigureOut">
              <a:rPr lang="en-US" smtClean="0"/>
              <a:t>29/08/2024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D03F2-8A2D-4674-B127-3E4E9BC05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569FE-73BF-4608-A956-3D098757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5B04-DAAB-4D9F-80A0-00012EFD9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2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11FA77-66CF-435A-848B-F2EB105F6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E4AA-D979-457B-A8AE-461FFC1F82AF}" type="datetimeFigureOut">
              <a:rPr lang="en-US" smtClean="0"/>
              <a:t>29/08/2024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FAE1B-AAA5-4B24-BF38-001BE0133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4380C-10B2-4525-9A07-306A91A15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5B04-DAAB-4D9F-80A0-00012EFD9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7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02991-C7AB-41B2-B4D9-5264C0908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846D5-E5B1-484A-97F2-B574BC254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52E8A-A313-4B7F-BFEC-44671AF91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86638-4EAB-4C44-9482-4925E12A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E4AA-D979-457B-A8AE-461FFC1F82AF}" type="datetimeFigureOut">
              <a:rPr lang="en-US" smtClean="0"/>
              <a:t>29/08/2024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8A56F-5352-4C34-8D7E-1DB91F66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A11FC-79D3-445A-B8A7-BF55A1827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5B04-DAAB-4D9F-80A0-00012EFD9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4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DA58C-48DC-441B-9E0D-2B341740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A22CC6-DF76-424B-AE98-C6B0E87B8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BE33B-27DB-4853-9C24-9C661A815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DC5C2-4DB2-4000-8D69-F00F60F23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E4AA-D979-457B-A8AE-461FFC1F82AF}" type="datetimeFigureOut">
              <a:rPr lang="en-US" smtClean="0"/>
              <a:t>29/08/2024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71D8C-8926-4CE2-98C7-2AEA11AEE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86EA6-0669-4AAC-BBB4-1382DFB3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85B04-DAAB-4D9F-80A0-00012EFD9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5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7E37CC-EE49-46CA-8D32-783BB8F8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FDF15-2FBF-41AB-88B5-F5AEBF53E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8F9A4-BD50-42AE-8159-9A29B53DDF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CE4AA-D979-457B-A8AE-461FFC1F82AF}" type="datetimeFigureOut">
              <a:rPr lang="en-US" smtClean="0"/>
              <a:t>29/08/2024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AD28D-FA99-48ED-81D2-3273411AD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24E9C-1FA5-4B5C-8FB3-7929F5803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85B04-DAAB-4D9F-80A0-00012EFD9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1DFA-9637-4CF9-8F97-051E8DDC58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FB605-C876-4354-948A-C4F53B3EE6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6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D4EE-E123-44B3-BF6C-391075E6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https://www.youtube.com/watch?v=5vPPyGJVbDk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73AE8-C8D4-46FE-8D2E-30042689E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718" y="1690688"/>
            <a:ext cx="11043082" cy="589101"/>
          </a:xfrm>
        </p:spPr>
        <p:txBody>
          <a:bodyPr/>
          <a:lstStyle/>
          <a:p>
            <a:r>
              <a:rPr lang="en-US"/>
              <a:t>https://www.youtube.com/watch?v=0BUKJIXiqEo</a:t>
            </a:r>
          </a:p>
        </p:txBody>
      </p:sp>
    </p:spTree>
    <p:extLst>
      <p:ext uri="{BB962C8B-B14F-4D97-AF65-F5344CB8AC3E}">
        <p14:creationId xmlns:p14="http://schemas.microsoft.com/office/powerpoint/2010/main" val="100085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A65D3-F69F-4293-A942-A4E4D6359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B4FAE-3AB7-4E3F-88B5-9B9D7521D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54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3C229-BC1B-45FF-ABF4-A73194C6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269D3-BAF7-4CF6-987F-82BE291B2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68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D7BCD-46CB-403F-87CA-430C3186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8EB1E-49AF-4F66-96AD-642C6AB65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36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F77E-DDF6-415D-87C1-EFD3C87A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CADBC-2EBF-4D9C-A2B6-6417EF0F3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2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9B7BE-9961-493C-A2D3-F6AF70D3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3A05D-DE60-44BF-A754-64898F183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38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26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https://www.youtube.com/watch?v=5vPPyGJVbDk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 Van Doan</dc:creator>
  <cp:lastModifiedBy>Dang Van Doan</cp:lastModifiedBy>
  <cp:revision>4</cp:revision>
  <dcterms:created xsi:type="dcterms:W3CDTF">2024-08-28T05:34:55Z</dcterms:created>
  <dcterms:modified xsi:type="dcterms:W3CDTF">2024-08-29T07:00:14Z</dcterms:modified>
</cp:coreProperties>
</file>