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BB43-EDB1-4EEE-BA2B-8E63171B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F9D39-F573-46B6-871A-A12F8066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0CC7-706F-4DF4-97DC-D20EA2C8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B66C-E569-4DD9-BBE9-F3A12B21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AA52-9D6B-4D16-8E0A-FD57D58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D2C-111C-4C22-9DAE-E077FEE2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B24C-4486-4694-9465-691ADCA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B9-7496-4632-8D4A-D821D2F9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F3EE-F669-4776-8B22-4033921A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67F4-2341-407B-BA11-FF7D125E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E238D-23C0-4CD5-8544-CC6E8CCD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480A-B56E-4474-B6F0-6BEAD345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0478-E7BA-4933-ADE8-5D5E1C5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FA42-B5B2-41D6-B07D-BEC0A70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22A4-3608-4611-9934-1BCD1CA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76CD-7B33-48D7-8589-65DEC94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8DB2-0196-4C6B-AE6A-E7F6BF9D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DE8E-AAA4-4640-AE15-55DEEB3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4D6F-7F18-48E0-9F7C-2DEC4F5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699-9ED2-4E29-B3D3-B964D170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9827-368E-4C6D-B1AF-7EF5BCF5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8C72-576C-4B18-B567-00456F87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FCB5-E0C6-44A3-BAE4-E9CF111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3C0A-8EFD-4DE6-8681-49974CF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6830-D67D-46E6-8660-03F086D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A91-8C53-40D2-A729-2CE22BDB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D66B-CFD7-4AFE-B894-493EFCF4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4E46-C465-4373-8F02-C27CB323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7928-FAB0-43FE-B5BB-748AB319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B0AE-94BB-4151-AF67-5961395D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CA15-7AD7-40AE-827C-A5E91D0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7039-2795-46E5-B002-B82B797F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6FF-F1B7-444F-9AC8-E6295595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0B57-24FC-4AF5-802F-56E6A7DB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40B4-04B9-4645-8B8A-646B1E2C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B6EF-8945-4493-8567-3274B855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FDD3F-3308-45BF-BC17-CE3C874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0125C-CB04-4B54-B222-FFF8EEE7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93BEC-81D2-4223-8A89-26F7ECF8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9BB-2C29-458D-8C04-099F655A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B2792-2228-4865-9CAF-3A0608B4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E4CDB-8A4B-4E83-BB70-B0E0DD4F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C645F-3DBE-4647-BC00-FF5B9B58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302E-F30E-4810-A3DC-14734AEF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236C-063F-41A6-9361-0ACB067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E5B1-6FDA-4C37-938D-9569F42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162A-0874-47A2-BAD8-AC4CDED7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E4D5-FE3F-41A3-99D6-45BBB8C7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E8A6-1656-46E0-A7E5-21BD0DF7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BADA-A4F3-47A4-A040-93304D02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D187-9906-448F-AAC8-B1EB5E92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3AA8-149D-4387-B914-90AB0929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7262-EADF-40A1-B4AC-BF887F2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B28F7-D048-435C-A30C-7AA71C619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C2A71-EF99-4540-BFC8-BD29AB48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91E41-19B2-472B-839D-4B78E805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BC72-5B6E-4179-B74E-1DA5878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6ACC-1C33-43D3-974C-1839E23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3D780-202D-4264-8363-E33D995A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2873-1CE9-408F-AF7A-F1BD7DD1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6B6A-4199-4634-8E6F-1B69DF206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B958-4B67-4419-8296-1FCB0C2B0E0E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5D6A-6138-4464-BF4C-5994B3B1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F2A9-45D6-4D71-8BD5-EFD17D83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32C1-C2AA-4E7B-B7DA-FED716BA7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TẠO BACKGROUOP TR</a:t>
            </a:r>
            <a:r>
              <a:rPr lang="vi-VN"/>
              <a:t>Ư</a:t>
            </a:r>
            <a:r>
              <a:rPr lang="en-US"/>
              <a:t>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FB60-8329-4DF9-AB8E-882663448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Link học: https://www.youtube.com/watch?v=j-iGbWx3Viw&amp;list=PLG08Busv5AEywsEw2VWDgjiys9hQEdv6Q&amp;index=3</a:t>
            </a:r>
          </a:p>
        </p:txBody>
      </p:sp>
    </p:spTree>
    <p:extLst>
      <p:ext uri="{BB962C8B-B14F-4D97-AF65-F5344CB8AC3E}">
        <p14:creationId xmlns:p14="http://schemas.microsoft.com/office/powerpoint/2010/main" val="36955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904C-79DB-432E-B6A7-47326D57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4F90-961E-494F-BF29-C76F964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0368-097E-4605-96F4-6DE92F6D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E17F-50C1-4131-B935-FC3E6BF7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954-D951-4090-B059-5819FBBA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F841-B3F0-4A02-8B07-CDD68CC5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5AE-BF88-4D25-AE70-87B04DA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042D-439F-4D57-86FD-C0A4280F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4C66-DC44-4E61-9981-1636E8E8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365125"/>
            <a:ext cx="10785629" cy="1135201"/>
          </a:xfrm>
        </p:spPr>
        <p:txBody>
          <a:bodyPr/>
          <a:lstStyle/>
          <a:p>
            <a:r>
              <a:rPr lang="en-US"/>
              <a:t>Chọn kích th</a:t>
            </a:r>
            <a:r>
              <a:rPr lang="vi-VN"/>
              <a:t>ư</a:t>
            </a:r>
            <a:r>
              <a:rPr lang="en-US"/>
              <a:t>ớc ảnh.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B9BF-889A-4BCD-9DD6-20FDC044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0737C-C7EF-4524-98D3-3004C279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8753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6A19-B6AC-4FE6-B921-F998AF4A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134306"/>
            <a:ext cx="10883284" cy="904381"/>
          </a:xfrm>
        </p:spPr>
        <p:txBody>
          <a:bodyPr/>
          <a:lstStyle/>
          <a:p>
            <a:r>
              <a:rPr lang="en-US"/>
              <a:t>Kỹ thuật cần sử dụng.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9483-8AA7-4DAE-B6EE-1E6C3143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038687"/>
            <a:ext cx="11540971" cy="5495278"/>
          </a:xfrm>
        </p:spPr>
        <p:txBody>
          <a:bodyPr/>
          <a:lstStyle/>
          <a:p>
            <a:endParaRPr lang="en-US"/>
          </a:p>
          <a:p>
            <a:r>
              <a:rPr lang="en-US"/>
              <a:t>Kéo hình vào khu vực thiết kế:</a:t>
            </a:r>
          </a:p>
          <a:p>
            <a:endParaRPr lang="en-US"/>
          </a:p>
          <a:p>
            <a:r>
              <a:rPr lang="en-US"/>
              <a:t>Phóng to thu nhỏ hình bằng “ Ctrl + T” </a:t>
            </a:r>
            <a:r>
              <a:rPr lang="en-US">
                <a:sym typeface="Wingdings" panose="05000000000000000000" pitchFamily="2" charset="2"/>
              </a:rPr>
              <a:t> Nhấn Shift để không làm vỡ hình.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Cắt bỏ đối t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ợng giữ lại nền BackGround, ( Công cụ phím S)</a:t>
            </a:r>
          </a:p>
          <a:p>
            <a:endParaRPr lang="en-US"/>
          </a:p>
          <a:p>
            <a:r>
              <a:rPr lang="en-US"/>
              <a:t>Ghom nhóm:</a:t>
            </a:r>
          </a:p>
          <a:p>
            <a:endParaRPr lang="en-US"/>
          </a:p>
          <a:p>
            <a:r>
              <a:rPr lang="en-US"/>
              <a:t>Không nên dùng cắt hình mà nên dung Hòa trộn.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171B-8913-40EE-AC4C-AEE1590D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76" y="3524352"/>
            <a:ext cx="153373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496-98D0-45AA-8392-06432901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66583"/>
            <a:ext cx="11176247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6958-00E9-461B-A758-B416421D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482571"/>
            <a:ext cx="11745158" cy="5308846"/>
          </a:xfrm>
        </p:spPr>
        <p:txBody>
          <a:bodyPr/>
          <a:lstStyle/>
          <a:p>
            <a:r>
              <a:rPr lang="en-US"/>
              <a:t>Tạo mặt nạ., ( Trong mặt nạ chỉ tồn tại 2 màu sắc là: trắng và đen 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Công cụ B : công cụ Brush để xóa đ</a:t>
            </a:r>
            <a:r>
              <a:rPr lang="vi-VN"/>
              <a:t>ư</a:t>
            </a:r>
            <a:r>
              <a:rPr lang="en-US"/>
              <a:t>ờng viền. ( Tô màu)</a:t>
            </a:r>
          </a:p>
          <a:p>
            <a:endParaRPr lang="en-US"/>
          </a:p>
          <a:p>
            <a:r>
              <a:rPr lang="en-US"/>
              <a:t>Lật ảnh.( lật theo trục dọc, lật theo trục ngang ).</a:t>
            </a:r>
          </a:p>
          <a:p>
            <a:endParaRPr lang="en-US"/>
          </a:p>
          <a:p>
            <a:r>
              <a:rPr lang="en-US"/>
              <a:t>Gradient ( Công cụ G )</a:t>
            </a:r>
          </a:p>
          <a:p>
            <a:endParaRPr lang="en-US"/>
          </a:p>
          <a:p>
            <a:r>
              <a:rPr lang="en-US"/>
              <a:t>Công cụ M:</a:t>
            </a:r>
          </a:p>
        </p:txBody>
      </p:sp>
    </p:spTree>
    <p:extLst>
      <p:ext uri="{BB962C8B-B14F-4D97-AF65-F5344CB8AC3E}">
        <p14:creationId xmlns:p14="http://schemas.microsoft.com/office/powerpoint/2010/main" val="388521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7D9B-93FB-49E9-8010-A80ACFEE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4F99-2DED-4352-96CC-E69E5FB8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0CA-7BDF-4263-B9B1-2EDD85A1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6BD0-2123-43D3-8E27-2E22FD6C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5DFA-FB35-408B-8AF3-1F50EE9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AFDE-2383-4D83-8ABA-22A7ECC8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C523-5F75-462C-B181-0B478A8F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5AF-4BE8-4F37-B82E-2836462A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0781-7BF6-4FA1-8AB2-90A90EF4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BB2E-02E1-46D8-AD0C-D095FD99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TẠO BACKGROUOP TRƯCOS</vt:lpstr>
      <vt:lpstr>Chọn kích thước ảnh.</vt:lpstr>
      <vt:lpstr>Kỹ thuật cần sử dụng.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BACKGROUOP TRƯCOS</dc:title>
  <dc:creator>Dang Van Doan</dc:creator>
  <cp:lastModifiedBy>Dang Van Doan</cp:lastModifiedBy>
  <cp:revision>8</cp:revision>
  <dcterms:created xsi:type="dcterms:W3CDTF">2024-08-23T10:03:51Z</dcterms:created>
  <dcterms:modified xsi:type="dcterms:W3CDTF">2024-08-29T10:08:01Z</dcterms:modified>
</cp:coreProperties>
</file>