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70" r:id="rId9"/>
    <p:sldId id="265" r:id="rId10"/>
    <p:sldId id="266" r:id="rId11"/>
    <p:sldId id="267" r:id="rId12"/>
    <p:sldId id="268" r:id="rId13"/>
    <p:sldId id="269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6DE6-4A3C-44AA-BE3C-6C20F6FCD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0874-E456-4409-B427-CE212363F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9F05C-E3DB-4D97-95D7-A6806E5B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884F-8362-4780-876D-2544264B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F60B8-D76D-412B-9651-D3AF2C82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9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984E-C270-4D67-9AD9-63578E7D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93EDC-F170-4A5E-B1D7-9362FE941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02CB0-0430-471A-B032-5910DC06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EA6CF-6320-4824-A91A-B7AD624F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73EA4-4DAA-4856-A0BA-976F35DC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0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7752A-61FB-4DD7-823A-7305E37D3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27AAB-2093-454D-8FA5-E4B9F4A8F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CF2D5-44F5-45BC-90ED-0A1E062D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8E138-AD54-48AC-A3E6-C9950A2D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934E0-D7B8-4E49-80EC-3A2CE612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BD1C-876E-450E-A26F-A8D80B14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5B3EC-A428-4A54-B88C-B13A10E9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B512-A990-44B1-94A1-28FE407F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4558C-2373-4CDC-BB3D-2BE28D06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3AC51-C6E0-4A56-8CD1-5A710C81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1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D9B2-EC54-44E8-A65D-E04E1D49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B1C91-01A3-468F-A33D-020DB44C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9BA82-83E2-4C48-909F-71D2E5607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BC19E-AE19-4F26-800A-4DBA730E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19F68-1E2F-4391-86A6-7AAF6F80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435E-2D8C-4FF1-91D2-36B97FA7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CEB3C-13F8-406F-AD50-BA8C2ABBC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0AF3E-4F2A-48AF-8679-5B28E9844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7BACC-4FE3-4A05-899D-0F729E7A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3528A-80F9-46A6-B22B-8B8DD257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59906-E291-4A58-A79B-E4D9E873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33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D2EB-B58A-4B32-BAF2-EEAB6299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79342-27B9-415E-B9B5-25568C338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68DD9-13A5-45F2-99A7-50CAD6B89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355AB-055A-440D-AB20-67972C689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F1A53-1AAB-4F4F-81F8-17FF924AC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6C1EB-D6B6-4583-B070-BC0FA3EC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A2B82-0504-4255-BBBB-44828020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C3AE3-10BE-4AC3-8DFC-BCEF56E8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0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F714-B818-4711-A0C8-FE4727B9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DBC7B-2984-40A1-A04A-F0DFCA39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D6287-B2F9-4329-B93C-81D431EA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9405D-0FAC-4F90-B4D3-E5FE3656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666F8-24AC-42D9-9C57-7614DEDA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09D51-4696-4E94-9DA9-A7566745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188C1-0BBB-4FBE-B0EA-D8F522BB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5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82DE-21B3-428F-A4BC-69C7A60D0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98818-C041-46EA-9FEA-C706C922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B5AF5-5510-4FC6-B829-331C6CA06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B3B47-A43F-499F-8A42-2E1CE64B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FB1F5-B8BC-4ABD-9A55-8954EB13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AFD77-2B53-4631-9CA8-364B11E4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77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B86C-520D-4522-A336-6AD2FC4F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D895E-632E-4669-9408-A48CD2E84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231A5-1F13-4FB7-B6DD-41783110D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92DD6-9663-4B9E-9FF5-171F2A53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E94B5-1AAF-4037-863E-E1C837D881D1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5FE87-E7DC-463C-AC13-074B2233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43E92-EB81-4E71-B7CA-1EF8D7EB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8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1068A-3B3C-4031-ACD7-66E02F11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935CD-CC51-4C4C-8FB2-F4030985C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2F68-4676-485C-A078-26B92F0C7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E94B5-1AAF-4037-863E-E1C837D881D1}" type="datetimeFigureOut">
              <a:rPr lang="en-US" smtClean="0"/>
              <a:t>28/08/2024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0223B-B5AE-457F-A002-65CEFA6A0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E0891-A334-48FE-BDAB-50926C52D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326D2-8C1C-420A-8D7D-319259C16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6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A3BF5-3F9E-43EF-9FCC-E6EEBF4AC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63672-2A0A-425D-B136-74BDD73F3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82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999A-6AD7-4BC7-A7B0-2A6BCECC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1158491" cy="762980"/>
          </a:xfrm>
        </p:spPr>
        <p:txBody>
          <a:bodyPr/>
          <a:lstStyle/>
          <a:p>
            <a:r>
              <a:rPr lang="en-US"/>
              <a:t>* Chỉnh đầu nhân vật bị nghiêng.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BE76-37BE-4882-8E9C-7F5C12EA7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1236"/>
            <a:ext cx="12064753" cy="605850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7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7A7F-30D6-4F1C-A171-61CC288F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/>
              <a:t>Làm Thon gọn khuôn mặt.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ADEC40-470F-407B-808A-9CAD4C54E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355" y="1845122"/>
            <a:ext cx="3086531" cy="4420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E496CA-09DD-48A5-BB34-775EF2C9E84F}"/>
              </a:ext>
            </a:extLst>
          </p:cNvPr>
          <p:cNvSpPr txBox="1"/>
          <p:nvPr/>
        </p:nvSpPr>
        <p:spPr>
          <a:xfrm>
            <a:off x="4092607" y="1420427"/>
            <a:ext cx="272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mục Filter.</a:t>
            </a:r>
          </a:p>
        </p:txBody>
      </p:sp>
    </p:spTree>
    <p:extLst>
      <p:ext uri="{BB962C8B-B14F-4D97-AF65-F5344CB8AC3E}">
        <p14:creationId xmlns:p14="http://schemas.microsoft.com/office/powerpoint/2010/main" val="31364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9099-C6EE-4E5B-8EB1-417EECFE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Chọn biểu t</a:t>
            </a:r>
            <a:r>
              <a:rPr lang="vi-VN"/>
              <a:t>ư</a:t>
            </a:r>
            <a:r>
              <a:rPr lang="en-US"/>
              <a:t>ợng nhận dạng khuôn mặt.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9C7B8-A0F0-4638-83A6-21157714B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4D300-5AC4-4AB1-971B-A612D44B5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92" y="1945748"/>
            <a:ext cx="6782747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29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C466-7CA3-4CD7-BDAD-942BDC04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 nhỏ góc mặt.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D756-C3D6-43D3-B0E8-BE74908F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115"/>
            <a:ext cx="10515600" cy="4351338"/>
          </a:xfrm>
        </p:spPr>
        <p:txBody>
          <a:bodyPr/>
          <a:lstStyle/>
          <a:p>
            <a:r>
              <a:rPr lang="en-US"/>
              <a:t>https://www.youtube.com/watch?v=GwCE9WaH4cE</a:t>
            </a:r>
          </a:p>
        </p:txBody>
      </p:sp>
    </p:spTree>
    <p:extLst>
      <p:ext uri="{BB962C8B-B14F-4D97-AF65-F5344CB8AC3E}">
        <p14:creationId xmlns:p14="http://schemas.microsoft.com/office/powerpoint/2010/main" val="218169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4EB6-B053-435C-BD04-2530F70B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Chỉnh môi.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AE88-3822-46FB-8167-E4D9D17DB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https://www.youtube.com/watch?v=PxxVw6hEheo</a:t>
            </a:r>
          </a:p>
        </p:txBody>
      </p:sp>
    </p:spTree>
    <p:extLst>
      <p:ext uri="{BB962C8B-B14F-4D97-AF65-F5344CB8AC3E}">
        <p14:creationId xmlns:p14="http://schemas.microsoft.com/office/powerpoint/2010/main" val="4287355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58F-8EC8-470E-B9D5-6227A49D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AAEE0-80B4-4DA9-8674-BA0E8A46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2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0218-F206-470B-8BF4-57A0A39D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https://www.youtube.com/watch?v=QU9-qxgtExM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D9DFD-E19D-45CB-89DB-3E08579A8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1825626"/>
            <a:ext cx="10705730" cy="722266"/>
          </a:xfrm>
        </p:spPr>
        <p:txBody>
          <a:bodyPr/>
          <a:lstStyle/>
          <a:p>
            <a:r>
              <a:rPr lang="en-US"/>
              <a:t>Link chỉnh màu da.</a:t>
            </a:r>
          </a:p>
        </p:txBody>
      </p:sp>
    </p:spTree>
    <p:extLst>
      <p:ext uri="{BB962C8B-B14F-4D97-AF65-F5344CB8AC3E}">
        <p14:creationId xmlns:p14="http://schemas.microsoft.com/office/powerpoint/2010/main" val="322040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0D1B-6F66-42E1-B2C3-FC299103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84" y="18255"/>
            <a:ext cx="10515600" cy="1325563"/>
          </a:xfrm>
        </p:spPr>
        <p:txBody>
          <a:bodyPr/>
          <a:lstStyle/>
          <a:p>
            <a:r>
              <a:rPr lang="en-US"/>
              <a:t>Xóa Mụn, tàn nhang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C681-D496-431C-81F2-F666C12AC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84" y="1825625"/>
            <a:ext cx="11066016" cy="4351338"/>
          </a:xfrm>
        </p:spPr>
        <p:txBody>
          <a:bodyPr/>
          <a:lstStyle/>
          <a:p>
            <a:r>
              <a:rPr lang="en-US"/>
              <a:t>B1: Nhân đôi Layer bằng tổ hợp “ Ctrl + J”.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B2: Nhấn “ Ctrl + I”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34CA8-9973-4798-A17D-104B3169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55" y="1514279"/>
            <a:ext cx="2600688" cy="828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6CFA93-CB98-47E2-919F-0D2CB5577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994" y="2703622"/>
            <a:ext cx="6435940" cy="3112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040812-E2C0-49BE-B5E0-1BA402407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16" y="5363189"/>
            <a:ext cx="2705478" cy="12955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11768C-8B8C-4A0B-9C16-9BF3641DD37F}"/>
              </a:ext>
            </a:extLst>
          </p:cNvPr>
          <p:cNvCxnSpPr/>
          <p:nvPr/>
        </p:nvCxnSpPr>
        <p:spPr>
          <a:xfrm flipH="1">
            <a:off x="3099794" y="4861473"/>
            <a:ext cx="2510893" cy="58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F03C24-268D-4CE5-A898-C2BACFB2E24E}"/>
              </a:ext>
            </a:extLst>
          </p:cNvPr>
          <p:cNvSpPr txBox="1"/>
          <p:nvPr/>
        </p:nvSpPr>
        <p:spPr>
          <a:xfrm>
            <a:off x="838200" y="4651899"/>
            <a:ext cx="427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hiệu ứng “ Vivid Light”</a:t>
            </a:r>
          </a:p>
        </p:txBody>
      </p:sp>
    </p:spTree>
    <p:extLst>
      <p:ext uri="{BB962C8B-B14F-4D97-AF65-F5344CB8AC3E}">
        <p14:creationId xmlns:p14="http://schemas.microsoft.com/office/powerpoint/2010/main" val="224636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5318-2971-4AA0-92B6-81F5AF93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86" y="220058"/>
            <a:ext cx="6743330" cy="685464"/>
          </a:xfrm>
        </p:spPr>
        <p:txBody>
          <a:bodyPr>
            <a:normAutofit fontScale="90000"/>
          </a:bodyPr>
          <a:lstStyle/>
          <a:p>
            <a:r>
              <a:rPr lang="en-US"/>
              <a:t>B</a:t>
            </a:r>
            <a:r>
              <a:rPr lang="vi-VN"/>
              <a:t>ư</a:t>
            </a:r>
            <a:r>
              <a:rPr lang="en-US"/>
              <a:t>ớc 3: vào phần High Pass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207CB-DEF3-40B4-8839-D8AE6106C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38" y="1267622"/>
            <a:ext cx="3734321" cy="4563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FD752C-DA1A-4A0B-8EC0-AA5F75825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474" y="1952419"/>
            <a:ext cx="2781688" cy="29531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DAC36A-9E32-4930-BE70-161EE2C4894E}"/>
              </a:ext>
            </a:extLst>
          </p:cNvPr>
          <p:cNvCxnSpPr/>
          <p:nvPr/>
        </p:nvCxnSpPr>
        <p:spPr>
          <a:xfrm>
            <a:off x="4492101" y="3249227"/>
            <a:ext cx="4181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66129B-9875-40C6-911F-AFF6FEE09233}"/>
              </a:ext>
            </a:extLst>
          </p:cNvPr>
          <p:cNvSpPr txBox="1"/>
          <p:nvPr/>
        </p:nvSpPr>
        <p:spPr>
          <a:xfrm>
            <a:off x="4669654" y="2539014"/>
            <a:ext cx="386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Nên để 6.0</a:t>
            </a:r>
          </a:p>
        </p:txBody>
      </p:sp>
    </p:spTree>
    <p:extLst>
      <p:ext uri="{BB962C8B-B14F-4D97-AF65-F5344CB8AC3E}">
        <p14:creationId xmlns:p14="http://schemas.microsoft.com/office/powerpoint/2010/main" val="318851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CCB5-25E3-44A3-AD73-847AA3BF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vi-VN"/>
              <a:t>ư</a:t>
            </a:r>
            <a:r>
              <a:rPr lang="en-US"/>
              <a:t>ớc 4: vào Filter-</a:t>
            </a:r>
            <a:r>
              <a:rPr lang="en-US">
                <a:sym typeface="Wingdings" panose="05000000000000000000" pitchFamily="2" charset="2"/>
              </a:rPr>
              <a:t> Gaussian Blure.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FA50D-19E1-4912-8987-9D2EF69B9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74" y="1526959"/>
            <a:ext cx="3532433" cy="4802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8C1AC7-CE2C-4DAB-A9E3-B33154A0E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195" y="2369446"/>
            <a:ext cx="2734057" cy="282932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4AAD32-1124-4418-9225-225346C14C8F}"/>
              </a:ext>
            </a:extLst>
          </p:cNvPr>
          <p:cNvCxnSpPr/>
          <p:nvPr/>
        </p:nvCxnSpPr>
        <p:spPr>
          <a:xfrm>
            <a:off x="3932807" y="3648722"/>
            <a:ext cx="4326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80990D-996D-41A0-8844-56C57BFC50B8}"/>
              </a:ext>
            </a:extLst>
          </p:cNvPr>
          <p:cNvSpPr txBox="1"/>
          <p:nvPr/>
        </p:nvSpPr>
        <p:spPr>
          <a:xfrm>
            <a:off x="4394447" y="2814221"/>
            <a:ext cx="319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Để tầm 1.5</a:t>
            </a:r>
          </a:p>
        </p:txBody>
      </p:sp>
    </p:spTree>
    <p:extLst>
      <p:ext uri="{BB962C8B-B14F-4D97-AF65-F5344CB8AC3E}">
        <p14:creationId xmlns:p14="http://schemas.microsoft.com/office/powerpoint/2010/main" val="361202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C432-B513-4A1B-BBA5-89AC2CD5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vi-VN"/>
              <a:t>ư</a:t>
            </a:r>
            <a:r>
              <a:rPr lang="en-US"/>
              <a:t>ớc 5: Tạo mặt nạ: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115B6-8CA3-4BC9-9226-32E6B545C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91" y="1737693"/>
            <a:ext cx="2715004" cy="44392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ECEF29-74AB-4648-A024-FC26988E1579}"/>
              </a:ext>
            </a:extLst>
          </p:cNvPr>
          <p:cNvSpPr/>
          <p:nvPr/>
        </p:nvSpPr>
        <p:spPr>
          <a:xfrm>
            <a:off x="2148396" y="5690586"/>
            <a:ext cx="239697" cy="27520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DD1AF2-E875-421D-A5C5-F084845979B0}"/>
              </a:ext>
            </a:extLst>
          </p:cNvPr>
          <p:cNvCxnSpPr>
            <a:cxnSpLocks/>
          </p:cNvCxnSpPr>
          <p:nvPr/>
        </p:nvCxnSpPr>
        <p:spPr>
          <a:xfrm>
            <a:off x="1757779" y="2084480"/>
            <a:ext cx="503026" cy="360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F187CD-0D43-424B-9E9A-DE2257B9D3E1}"/>
              </a:ext>
            </a:extLst>
          </p:cNvPr>
          <p:cNvSpPr txBox="1"/>
          <p:nvPr/>
        </p:nvSpPr>
        <p:spPr>
          <a:xfrm>
            <a:off x="1367162" y="2725445"/>
            <a:ext cx="2073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Nhấn “Alt và chọn biểu t</a:t>
            </a:r>
            <a:r>
              <a:rPr lang="vi-VN"/>
              <a:t>ư</a:t>
            </a:r>
            <a:r>
              <a:rPr lang="en-US"/>
              <a:t>ợng mặt nạ”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7DC955-E8AF-471F-9CA1-F081FB82D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967" y="1911473"/>
            <a:ext cx="2762636" cy="410584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D7DEC2-75FE-4B08-B79F-32BCA6C87F22}"/>
              </a:ext>
            </a:extLst>
          </p:cNvPr>
          <p:cNvCxnSpPr/>
          <p:nvPr/>
        </p:nvCxnSpPr>
        <p:spPr>
          <a:xfrm flipV="1">
            <a:off x="3533313" y="3719744"/>
            <a:ext cx="4190260" cy="7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4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6B13-B5A9-43D9-8FD9-5E3505C4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78" y="0"/>
            <a:ext cx="11762912" cy="816746"/>
          </a:xfrm>
        </p:spPr>
        <p:txBody>
          <a:bodyPr>
            <a:normAutofit fontScale="90000"/>
          </a:bodyPr>
          <a:lstStyle/>
          <a:p>
            <a:r>
              <a:rPr lang="en-US"/>
              <a:t>B</a:t>
            </a:r>
            <a:r>
              <a:rPr lang="vi-VN"/>
              <a:t>ư</a:t>
            </a:r>
            <a:r>
              <a:rPr lang="en-US"/>
              <a:t>ớc 6: Xóa mụn đ</a:t>
            </a:r>
            <a:r>
              <a:rPr lang="vi-VN"/>
              <a:t>ơ</a:t>
            </a:r>
            <a:r>
              <a:rPr lang="en-US"/>
              <a:t>n giản: sử dụng công cụ PenTool.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76F745-78F7-40BB-BE7A-E4C167004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10" y="764350"/>
            <a:ext cx="2067213" cy="943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94EDAF-02E6-4DC8-B3AD-4AE853D7D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77" y="816746"/>
            <a:ext cx="3448531" cy="4191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A75C16-0603-4717-90E0-7E6CBBFD8338}"/>
              </a:ext>
            </a:extLst>
          </p:cNvPr>
          <p:cNvSpPr txBox="1"/>
          <p:nvPr/>
        </p:nvSpPr>
        <p:spPr>
          <a:xfrm>
            <a:off x="7901126" y="1522791"/>
            <a:ext cx="395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Tô trực tiếp màu trắng lên vùng mụn.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E1F5CC-D955-458F-9DA9-9BF345027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8" y="2159182"/>
            <a:ext cx="7741200" cy="449145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C2F888-35ED-4975-805F-DA24BF13DDC8}"/>
              </a:ext>
            </a:extLst>
          </p:cNvPr>
          <p:cNvCxnSpPr>
            <a:cxnSpLocks/>
          </p:cNvCxnSpPr>
          <p:nvPr/>
        </p:nvCxnSpPr>
        <p:spPr>
          <a:xfrm flipV="1">
            <a:off x="340310" y="5299969"/>
            <a:ext cx="3530354" cy="479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7FDFF2-7C5C-4AEC-9F4E-11ACC6F3D092}"/>
              </a:ext>
            </a:extLst>
          </p:cNvPr>
          <p:cNvSpPr txBox="1"/>
          <p:nvPr/>
        </p:nvSpPr>
        <p:spPr>
          <a:xfrm>
            <a:off x="8152142" y="2885243"/>
            <a:ext cx="383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màu trắng và xóa vùng mụn đi.</a:t>
            </a:r>
          </a:p>
        </p:txBody>
      </p:sp>
    </p:spTree>
    <p:extLst>
      <p:ext uri="{BB962C8B-B14F-4D97-AF65-F5344CB8AC3E}">
        <p14:creationId xmlns:p14="http://schemas.microsoft.com/office/powerpoint/2010/main" val="131975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8A6C-BA56-4361-B567-3A187B1B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3B6C8-E8C0-4CA1-A2F1-236BB6883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324" y="1825625"/>
            <a:ext cx="6950476" cy="4351338"/>
          </a:xfrm>
        </p:spPr>
        <p:txBody>
          <a:bodyPr/>
          <a:lstStyle/>
          <a:p>
            <a:r>
              <a:rPr lang="en-US"/>
              <a:t>Nhấn “ Ctrl +J ” để nhân đôi Layer gốc. </a:t>
            </a:r>
          </a:p>
          <a:p>
            <a:endParaRPr lang="en-US"/>
          </a:p>
          <a:p>
            <a:r>
              <a:rPr lang="en-US"/>
              <a:t>Sau đó gộp Layer Copy với Layer mặt nạ bằng câu lệnh “ Ctrl + E 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F770DD-D22D-4945-A9DC-AA905BC11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781688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03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4043-BF8B-4714-959B-CBCBC4E9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17951"/>
          </a:xfrm>
        </p:spPr>
        <p:txBody>
          <a:bodyPr/>
          <a:lstStyle/>
          <a:p>
            <a:r>
              <a:rPr lang="en-US"/>
              <a:t>B</a:t>
            </a:r>
            <a:r>
              <a:rPr lang="vi-VN"/>
              <a:t>ư</a:t>
            </a:r>
            <a:r>
              <a:rPr lang="en-US"/>
              <a:t>ớc 7: Xóa mụn phức tạp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763E4-3180-4AF6-B24B-3950D6CEB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717951"/>
            <a:ext cx="11825056" cy="603795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17CFB-11AF-4961-A83A-50F527B80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09" y="1547639"/>
            <a:ext cx="2391109" cy="1152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E747D0-5E6A-465C-8277-B848C1278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083" y="1195165"/>
            <a:ext cx="1810003" cy="185763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8357B5-F737-410F-81C1-841BDF0A5235}"/>
              </a:ext>
            </a:extLst>
          </p:cNvPr>
          <p:cNvCxnSpPr/>
          <p:nvPr/>
        </p:nvCxnSpPr>
        <p:spPr>
          <a:xfrm>
            <a:off x="3000652" y="221054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4FCFC4-E916-4819-8ACD-E357895400D6}"/>
              </a:ext>
            </a:extLst>
          </p:cNvPr>
          <p:cNvSpPr txBox="1"/>
          <p:nvPr/>
        </p:nvSpPr>
        <p:spPr>
          <a:xfrm>
            <a:off x="443883" y="3160681"/>
            <a:ext cx="7803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Khoanh vùng da bị mụn và kéo đến vùng da ko có mụn.</a:t>
            </a:r>
          </a:p>
        </p:txBody>
      </p:sp>
    </p:spTree>
    <p:extLst>
      <p:ext uri="{BB962C8B-B14F-4D97-AF65-F5344CB8AC3E}">
        <p14:creationId xmlns:p14="http://schemas.microsoft.com/office/powerpoint/2010/main" val="26052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248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https://www.youtube.com/watch?v=QU9-qxgtExM</vt:lpstr>
      <vt:lpstr>Xóa Mụn, tàn nhang</vt:lpstr>
      <vt:lpstr>Bước 3: vào phần High Pass </vt:lpstr>
      <vt:lpstr>Bước 4: vào Filter- Gaussian Blure.</vt:lpstr>
      <vt:lpstr>Bước 5: Tạo mặt nạ:</vt:lpstr>
      <vt:lpstr>Bước 6: Xóa mụn đơn giản: sử dụng công cụ PenTool.</vt:lpstr>
      <vt:lpstr>PowerPoint Presentation</vt:lpstr>
      <vt:lpstr>Bước 7: Xóa mụn phức tạp</vt:lpstr>
      <vt:lpstr>* Chỉnh đầu nhân vật bị nghiêng.</vt:lpstr>
      <vt:lpstr>Làm Thon gọn khuôn mặt.</vt:lpstr>
      <vt:lpstr>Chọn biểu tượng nhận dạng khuôn mặt.</vt:lpstr>
      <vt:lpstr>Bo nhỏ góc mặt.</vt:lpstr>
      <vt:lpstr>Chỉnh môi.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17</cp:revision>
  <dcterms:created xsi:type="dcterms:W3CDTF">2024-08-27T10:03:01Z</dcterms:created>
  <dcterms:modified xsi:type="dcterms:W3CDTF">2024-08-28T09:58:16Z</dcterms:modified>
</cp:coreProperties>
</file>