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F6CA-6942-4C37-9D31-F7966B11F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D1A34-4F2F-4E3D-90CF-D524EBE74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DF8A-31A6-48B6-8797-F7D79895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7659-7B81-4C76-827A-139D8B66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0F19-A6EE-46F7-8852-8673A3E3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6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275A-A55F-4111-BA1B-B993FBA2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2404D-AE24-474A-9E6E-3B834118C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DB59-EA50-486B-A15F-F1B4F20C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0F5A-6E14-44D5-B32D-3F23E9FC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4ED4-A2C0-475F-932F-BA59857A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4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F77A7-098D-47A4-984F-D5EF904F4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B2EA-1705-4CC2-A81A-080C8E4DB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5C28-C403-4ED7-A3EC-1E5054FF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EDC1-6237-4350-8400-66E30071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D99-2BFF-48DB-B8AC-8A8E9CC4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2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11AD-8A94-4627-9016-61FEADB3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08DF-CCF2-4F83-A94F-0A4F37CA3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E3670-1CA3-4830-BDC1-0E096ADB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43109-0F61-4DF6-91E2-638A29B4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6548-E40C-4E34-B0D8-1DDA58F8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8269-F34D-47C8-B557-B68A1CD9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9727A-6D15-448C-811A-E7E57628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9017-9F15-45E8-B8F0-DA016834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29BEE-A57A-46B2-9A70-8890C18E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F1342-1897-4C27-A12F-A3CC7035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4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5006-4F77-4510-BD47-E369F421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6385-133E-4C2B-B3F6-BAE6661E3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BB941-A9C2-4C31-8E91-8C41AA001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B23C1-ED81-46E7-9385-ECE79343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C03F5-C758-4D9A-8F40-0A693749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2D40E-F13F-49DE-9BC7-8757ECE9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6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E514-B889-4159-9C31-42E07157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BD13B-17FC-4DBB-BC97-98372946F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2E2A4-F247-4B95-90DD-EFBCC9BB0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F7F5B-C611-4AA8-A1A5-8FE5D07BF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664AD-F781-4071-9586-D1AE7BE4D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0FC78-0287-4532-BD57-F9A3689B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2568B-E958-4C75-8726-F6E80696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07A40-79B7-4348-9ECF-484FD92E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AD40-4416-4EB7-A8F4-78C4C616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99BC6-A349-4E4E-A285-C1ECE7FA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D03F2-8A2D-4674-B127-3E4E9BC0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569FE-73BF-4608-A956-3D098757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2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1FA77-66CF-435A-848B-F2EB105F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FAE1B-AAA5-4B24-BF38-001BE013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4380C-10B2-4525-9A07-306A91A1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2991-C7AB-41B2-B4D9-5264C090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6D5-E5B1-484A-97F2-B574BC25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52E8A-A313-4B7F-BFEC-44671AF91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86638-4EAB-4C44-9482-4925E12A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8A56F-5352-4C34-8D7E-1DB91F66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A11FC-79D3-445A-B8A7-BF55A182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A58C-48DC-441B-9E0D-2B341740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22CC6-DF76-424B-AE98-C6B0E87B8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BE33B-27DB-4853-9C24-9C661A81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DC5C2-4DB2-4000-8D69-F00F60F2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71D8C-8926-4CE2-98C7-2AEA11AE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6EA6-0669-4AAC-BBB4-1382DFB3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E37CC-EE49-46CA-8D32-783BB8F8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FDF15-2FBF-41AB-88B5-F5AEBF53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8F9A4-BD50-42AE-8159-9A29B53DD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E4AA-D979-457B-A8AE-461FFC1F82AF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AD28D-FA99-48ED-81D2-3273411AD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4E9C-1FA5-4B5C-8FB3-7929F5803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DFA-9637-4CF9-8F97-051E8DDC5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FB605-C876-4354-948A-C4F53B3EE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D4EE-E123-44B3-BF6C-391075E6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https://www.youtube.com/watch?v=5vPPyGJVbDk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3AE8-C8D4-46FE-8D2E-30042689E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65D3-F69F-4293-A942-A4E4D635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FAE-3AB7-4E3F-88B5-9B9D7521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C229-BC1B-45FF-ABF4-A73194C6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69D3-BAF7-4CF6-987F-82BE291B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6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7BCD-46CB-403F-87CA-430C3186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EB1E-49AF-4F66-96AD-642C6AB6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3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F77E-DDF6-415D-87C1-EFD3C87A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ADBC-2EBF-4D9C-A2B6-6417EF0F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B7BE-9961-493C-A2D3-F6AF70D3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A05D-DE60-44BF-A754-64898F18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3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https://www.youtube.com/watch?v=5vPPyGJVbDk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2</cp:revision>
  <dcterms:created xsi:type="dcterms:W3CDTF">2024-08-28T05:34:55Z</dcterms:created>
  <dcterms:modified xsi:type="dcterms:W3CDTF">2024-08-28T06:44:31Z</dcterms:modified>
</cp:coreProperties>
</file>